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2" r:id="rId2"/>
  </p:sldMasterIdLst>
  <p:handoutMasterIdLst>
    <p:handoutMasterId r:id="rId27"/>
  </p:handoutMasterIdLst>
  <p:sldIdLst>
    <p:sldId id="260" r:id="rId3"/>
    <p:sldId id="352" r:id="rId4"/>
    <p:sldId id="353" r:id="rId5"/>
    <p:sldId id="354" r:id="rId6"/>
    <p:sldId id="358" r:id="rId7"/>
    <p:sldId id="355" r:id="rId8"/>
    <p:sldId id="359" r:id="rId9"/>
    <p:sldId id="357" r:id="rId10"/>
    <p:sldId id="356" r:id="rId11"/>
    <p:sldId id="360" r:id="rId12"/>
    <p:sldId id="361" r:id="rId13"/>
    <p:sldId id="362" r:id="rId14"/>
    <p:sldId id="363" r:id="rId15"/>
    <p:sldId id="364" r:id="rId16"/>
    <p:sldId id="365" r:id="rId17"/>
    <p:sldId id="366" r:id="rId18"/>
    <p:sldId id="367" r:id="rId19"/>
    <p:sldId id="370" r:id="rId20"/>
    <p:sldId id="368" r:id="rId21"/>
    <p:sldId id="371" r:id="rId22"/>
    <p:sldId id="369" r:id="rId23"/>
    <p:sldId id="372" r:id="rId24"/>
    <p:sldId id="373" r:id="rId25"/>
    <p:sldId id="351" r:id="rId26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56" userDrawn="1">
          <p15:clr>
            <a:srgbClr val="A4A3A4"/>
          </p15:clr>
        </p15:guide>
        <p15:guide id="5" orient="horz" pos="3906" userDrawn="1">
          <p15:clr>
            <a:srgbClr val="A4A3A4"/>
          </p15:clr>
        </p15:guide>
        <p15:guide id="6" orient="horz" pos="712" userDrawn="1">
          <p15:clr>
            <a:srgbClr val="A4A3A4"/>
          </p15:clr>
        </p15:guide>
        <p15:guide id="7" orient="horz" pos="1185" userDrawn="1">
          <p15:clr>
            <a:srgbClr val="A4A3A4"/>
          </p15:clr>
        </p15:guide>
        <p15:guide id="8" orient="horz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5135"/>
    <a:srgbClr val="D53626"/>
    <a:srgbClr val="F66C34"/>
    <a:srgbClr val="EF5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4660"/>
  </p:normalViewPr>
  <p:slideViewPr>
    <p:cSldViewPr snapToGrid="0">
      <p:cViewPr varScale="1">
        <p:scale>
          <a:sx n="69" d="100"/>
          <a:sy n="69" d="100"/>
        </p:scale>
        <p:origin x="436" y="52"/>
      </p:cViewPr>
      <p:guideLst>
        <p:guide orient="horz" pos="2288"/>
        <p:guide pos="3840"/>
        <p:guide pos="416"/>
        <p:guide pos="7256"/>
        <p:guide orient="horz" pos="3906"/>
        <p:guide orient="horz" pos="712"/>
        <p:guide orient="horz" pos="1185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4"/>
    </p:cViewPr>
  </p:sorterViewPr>
  <p:notesViewPr>
    <p:cSldViewPr snapToGrid="0" showGuides="1">
      <p:cViewPr varScale="1">
        <p:scale>
          <a:sx n="92" d="100"/>
          <a:sy n="92" d="100"/>
        </p:scale>
        <p:origin x="279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611028-9139-4A42-9087-965663CD6A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829FBA-1095-4A0B-A118-C89F9223AB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FE466-A173-4CFC-8CE3-11237502B95B}" type="datetimeFigureOut">
              <a:rPr lang="zh-CN" altLang="en-US" smtClean="0"/>
              <a:t>2022-08-25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48A252-0F41-415A-8597-ED702CC36B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D85906-6097-45F7-B52E-79D793392BA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DDFDE-16D8-4E73-8CFF-4A77EEFC1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1498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jpg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758E84F-E5D5-46B9-91EF-789D60E8C595}"/>
              </a:ext>
            </a:extLst>
          </p:cNvPr>
          <p:cNvCxnSpPr>
            <a:cxnSpLocks/>
          </p:cNvCxnSpPr>
          <p:nvPr userDrawn="1"/>
        </p:nvCxnSpPr>
        <p:spPr>
          <a:xfrm>
            <a:off x="8120169" y="2319055"/>
            <a:ext cx="3668349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2">
                    <a:alpha val="42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50D54C8-45E7-482D-829A-83465DF76946}"/>
              </a:ext>
            </a:extLst>
          </p:cNvPr>
          <p:cNvSpPr/>
          <p:nvPr/>
        </p:nvSpPr>
        <p:spPr>
          <a:xfrm>
            <a:off x="4688296" y="5052998"/>
            <a:ext cx="2815408" cy="452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0000">
                <a:schemeClr val="accent3"/>
              </a:gs>
              <a:gs pos="0">
                <a:schemeClr val="accent2"/>
              </a:gs>
              <a:gs pos="100000">
                <a:schemeClr val="accent3"/>
              </a:gs>
            </a:gsLst>
            <a:lin ang="5400000" scaled="1"/>
            <a:tileRect/>
          </a:gradFill>
          <a:ln>
            <a:gradFill>
              <a:gsLst>
                <a:gs pos="0">
                  <a:schemeClr val="tx2">
                    <a:alpha val="50000"/>
                  </a:schemeClr>
                </a:gs>
                <a:gs pos="434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>
              <a:gradFill>
                <a:gsLst>
                  <a:gs pos="0">
                    <a:srgbClr val="F66C34"/>
                  </a:gs>
                  <a:gs pos="100000">
                    <a:srgbClr val="D53626"/>
                  </a:gs>
                </a:gsLst>
                <a:lin ang="5400000" scaled="1"/>
              </a:gra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902CC738-CB5F-481F-910E-2463D49F48CA}"/>
              </a:ext>
            </a:extLst>
          </p:cNvPr>
          <p:cNvCxnSpPr>
            <a:cxnSpLocks/>
          </p:cNvCxnSpPr>
          <p:nvPr userDrawn="1"/>
        </p:nvCxnSpPr>
        <p:spPr>
          <a:xfrm>
            <a:off x="3989666" y="2928030"/>
            <a:ext cx="5099445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2"/>
                </a:gs>
                <a:gs pos="100000">
                  <a:schemeClr val="accent3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844F579-C590-45C2-802E-1F9345735BE8}"/>
              </a:ext>
            </a:extLst>
          </p:cNvPr>
          <p:cNvCxnSpPr>
            <a:cxnSpLocks/>
          </p:cNvCxnSpPr>
          <p:nvPr userDrawn="1"/>
        </p:nvCxnSpPr>
        <p:spPr>
          <a:xfrm>
            <a:off x="266957" y="3159680"/>
            <a:ext cx="4443185" cy="0"/>
          </a:xfrm>
          <a:prstGeom prst="line">
            <a:avLst/>
          </a:prstGeom>
          <a:ln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B268E65-D9C3-4FE8-945D-06D439718787}"/>
              </a:ext>
            </a:extLst>
          </p:cNvPr>
          <p:cNvCxnSpPr>
            <a:cxnSpLocks/>
          </p:cNvCxnSpPr>
          <p:nvPr userDrawn="1"/>
        </p:nvCxnSpPr>
        <p:spPr>
          <a:xfrm>
            <a:off x="6004962" y="1445310"/>
            <a:ext cx="3668349" cy="0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alpha val="46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8FF2896-7F60-4D90-8011-2A6EF9AD1C3A}"/>
              </a:ext>
            </a:extLst>
          </p:cNvPr>
          <p:cNvCxnSpPr>
            <a:cxnSpLocks/>
          </p:cNvCxnSpPr>
          <p:nvPr userDrawn="1"/>
        </p:nvCxnSpPr>
        <p:spPr>
          <a:xfrm>
            <a:off x="5076083" y="1133089"/>
            <a:ext cx="1963685" cy="0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alpha val="46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ADEEAAE-A335-4CDD-82B0-84FA68773865}"/>
              </a:ext>
            </a:extLst>
          </p:cNvPr>
          <p:cNvCxnSpPr>
            <a:cxnSpLocks/>
          </p:cNvCxnSpPr>
          <p:nvPr userDrawn="1"/>
        </p:nvCxnSpPr>
        <p:spPr>
          <a:xfrm>
            <a:off x="3513084" y="1272412"/>
            <a:ext cx="2439353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2"/>
                </a:gs>
                <a:gs pos="100000">
                  <a:schemeClr val="accent3">
                    <a:alpha val="0"/>
                  </a:schemeClr>
                </a:gs>
              </a:gsLst>
              <a:lin ang="10800000" scaled="1"/>
              <a:tileRect/>
            </a:gra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2333851-8FE5-430F-8D04-317669D2F201}"/>
              </a:ext>
            </a:extLst>
          </p:cNvPr>
          <p:cNvCxnSpPr>
            <a:cxnSpLocks/>
          </p:cNvCxnSpPr>
          <p:nvPr userDrawn="1"/>
        </p:nvCxnSpPr>
        <p:spPr>
          <a:xfrm>
            <a:off x="1152320" y="1433855"/>
            <a:ext cx="2484589" cy="0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alpha val="46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46434A7-0079-4789-ADFF-D12A66B66DA9}"/>
              </a:ext>
            </a:extLst>
          </p:cNvPr>
          <p:cNvCxnSpPr>
            <a:cxnSpLocks/>
          </p:cNvCxnSpPr>
          <p:nvPr userDrawn="1"/>
        </p:nvCxnSpPr>
        <p:spPr>
          <a:xfrm>
            <a:off x="7193391" y="1576277"/>
            <a:ext cx="3668349" cy="0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alpha val="46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59686F4-C5B2-40E6-A688-EA48F69D495A}"/>
              </a:ext>
            </a:extLst>
          </p:cNvPr>
          <p:cNvCxnSpPr>
            <a:cxnSpLocks/>
          </p:cNvCxnSpPr>
          <p:nvPr userDrawn="1"/>
        </p:nvCxnSpPr>
        <p:spPr>
          <a:xfrm>
            <a:off x="2680014" y="1576277"/>
            <a:ext cx="1570347" cy="0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7037AC9-67F6-4FDF-B677-70CAD6031516}"/>
              </a:ext>
            </a:extLst>
          </p:cNvPr>
          <p:cNvCxnSpPr>
            <a:cxnSpLocks/>
          </p:cNvCxnSpPr>
          <p:nvPr userDrawn="1"/>
        </p:nvCxnSpPr>
        <p:spPr>
          <a:xfrm>
            <a:off x="8256694" y="1915830"/>
            <a:ext cx="3668349" cy="0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alpha val="46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FA01A2B-6E23-4182-9C80-E6A8DC08C1EC}"/>
              </a:ext>
            </a:extLst>
          </p:cNvPr>
          <p:cNvCxnSpPr>
            <a:cxnSpLocks/>
          </p:cNvCxnSpPr>
          <p:nvPr userDrawn="1"/>
        </p:nvCxnSpPr>
        <p:spPr>
          <a:xfrm>
            <a:off x="6973993" y="2752271"/>
            <a:ext cx="3668349" cy="0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alpha val="46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3F14FC3-6EF9-4E00-8F82-1977DF224877}"/>
              </a:ext>
            </a:extLst>
          </p:cNvPr>
          <p:cNvCxnSpPr>
            <a:cxnSpLocks/>
          </p:cNvCxnSpPr>
          <p:nvPr userDrawn="1"/>
        </p:nvCxnSpPr>
        <p:spPr>
          <a:xfrm>
            <a:off x="357303" y="1623139"/>
            <a:ext cx="1590033" cy="0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alpha val="46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AA5F6A8-AA71-441D-AA5E-7D9531030D46}"/>
              </a:ext>
            </a:extLst>
          </p:cNvPr>
          <p:cNvCxnSpPr>
            <a:cxnSpLocks/>
          </p:cNvCxnSpPr>
          <p:nvPr userDrawn="1"/>
        </p:nvCxnSpPr>
        <p:spPr>
          <a:xfrm>
            <a:off x="5330681" y="3141977"/>
            <a:ext cx="1643312" cy="0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alpha val="46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  <a:headEnd type="oval" w="med" len="lg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C48BEF5-47B1-4EE1-BE99-3536DFA073ED}"/>
              </a:ext>
            </a:extLst>
          </p:cNvPr>
          <p:cNvCxnSpPr>
            <a:cxnSpLocks/>
          </p:cNvCxnSpPr>
          <p:nvPr userDrawn="1"/>
        </p:nvCxnSpPr>
        <p:spPr>
          <a:xfrm>
            <a:off x="6580642" y="1272412"/>
            <a:ext cx="1225498" cy="0"/>
          </a:xfrm>
          <a:prstGeom prst="line">
            <a:avLst/>
          </a:prstGeom>
          <a:ln>
            <a:gradFill flip="none" rotWithShape="1">
              <a:gsLst>
                <a:gs pos="0">
                  <a:schemeClr val="tx1">
                    <a:alpha val="46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B8FC76AC-8F2F-40BE-AC33-1FDBACFC9D24}"/>
              </a:ext>
            </a:extLst>
          </p:cNvPr>
          <p:cNvSpPr/>
          <p:nvPr userDrawn="1"/>
        </p:nvSpPr>
        <p:spPr>
          <a:xfrm>
            <a:off x="1444277" y="3706347"/>
            <a:ext cx="9303446" cy="338554"/>
          </a:xfrm>
          <a:prstGeom prst="parallelogram">
            <a:avLst>
              <a:gd name="adj" fmla="val 54072"/>
            </a:avLst>
          </a:prstGeom>
          <a:gradFill>
            <a:gsLst>
              <a:gs pos="100000">
                <a:schemeClr val="accent2">
                  <a:alpha val="0"/>
                </a:schemeClr>
              </a:gs>
              <a:gs pos="0">
                <a:schemeClr val="accent3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B1D03535-ACB9-4768-B067-029FB05B75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7875" y="1470243"/>
            <a:ext cx="10636250" cy="1446550"/>
          </a:xfrm>
        </p:spPr>
        <p:txBody>
          <a:bodyPr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8800" b="0" i="1" u="none" strike="noStrike" kern="1200" cap="none" spc="600" normalizeH="0" baseline="0" noProof="0" dirty="0">
                <a:ln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0" i="1" u="none" strike="noStrike" kern="1200" cap="none" spc="600" normalizeH="0" baseline="0" noProof="0">
                <a:ln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科技发布会</a:t>
            </a:r>
            <a:r>
              <a:rPr kumimoji="0" lang="zh-CN" altLang="en-US" sz="8800" b="0" i="1" u="none" strike="noStrike" kern="1200" cap="small" spc="600" normalizeH="0" baseline="0" noProof="0">
                <a:ln>
                  <a:gradFill>
                    <a:gsLst>
                      <a:gs pos="0">
                        <a:prstClr val="white"/>
                      </a:gs>
                      <a:gs pos="40700">
                        <a:srgbClr val="D93D28"/>
                      </a:gs>
                      <a:gs pos="100000">
                        <a:srgbClr val="D93D28"/>
                      </a:gs>
                    </a:gsLst>
                    <a:lin ang="5400000" scaled="1"/>
                  </a:gradFill>
                </a:ln>
                <a:gradFill flip="none" rotWithShape="1">
                  <a:gsLst>
                    <a:gs pos="65000">
                      <a:srgbClr val="D93D28"/>
                    </a:gs>
                    <a:gs pos="0">
                      <a:srgbClr val="F46933"/>
                    </a:gs>
                    <a:gs pos="100000">
                      <a:srgbClr val="D93D28"/>
                    </a:gs>
                  </a:gsLst>
                  <a:lin ang="5400000" scaled="1"/>
                  <a:tileRect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大气</a:t>
            </a:r>
            <a:r>
              <a:rPr kumimoji="0" lang="zh-CN" altLang="en-US" sz="8800" b="0" i="1" u="none" strike="noStrike" kern="1200" cap="none" spc="600" normalizeH="0" baseline="0" noProof="0">
                <a:ln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模板</a:t>
            </a:r>
            <a:endParaRPr kumimoji="0" lang="zh-CN" altLang="en-US" sz="8800" b="0" i="1" u="none" strike="noStrike" kern="1200" cap="none" spc="600" normalizeH="0" baseline="0" noProof="0" dirty="0">
              <a:ln>
                <a:gradFill>
                  <a:gsLst>
                    <a:gs pos="0">
                      <a:prstClr val="white"/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6F6F6F">
                      <a:lumMod val="5000"/>
                      <a:lumOff val="95000"/>
                    </a:srgbClr>
                  </a:gs>
                  <a:gs pos="74000">
                    <a:srgbClr val="6F6F6F">
                      <a:lumMod val="45000"/>
                      <a:lumOff val="55000"/>
                    </a:srgbClr>
                  </a:gs>
                  <a:gs pos="83000">
                    <a:srgbClr val="6F6F6F">
                      <a:lumMod val="45000"/>
                      <a:lumOff val="55000"/>
                    </a:srgbClr>
                  </a:gs>
                  <a:gs pos="100000">
                    <a:srgbClr val="6F6F6F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>
                <a:outerShdw blurRad="50800" dist="38100" dir="6240000" sx="103000" sy="103000" algn="t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angMenZhengDao" panose="02010600030101010101" pitchFamily="2" charset="-122"/>
              <a:ea typeface="PangMenZhengDao" panose="02010600030101010101" pitchFamily="2" charset="-122"/>
              <a:cs typeface="+mn-cs"/>
            </a:endParaRPr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B5F1CD6F-8E5C-4BE7-B117-DEECDCCF3C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17650" y="3713579"/>
            <a:ext cx="9156700" cy="307777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1400" kern="1200" spc="300" noProof="0">
                <a:ln w="3175">
                  <a:gradFill>
                    <a:gsLst>
                      <a:gs pos="0">
                        <a:schemeClr val="tx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38100" dir="6240000" algn="t" rotWithShape="0">
                    <a:prstClr val="black">
                      <a:alpha val="46000"/>
                    </a:prstClr>
                  </a:outerShdw>
                </a:effectLst>
                <a:latin typeface="Arial" panose="020B0604020202020204" pitchFamily="34" charset="0"/>
                <a:ea typeface="PangMenZhengDao" panose="02010600030101010101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300" normalizeH="0" baseline="0" noProof="0">
                <a:ln w="3175"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algn="t" rotWithShape="0">
                    <a:prstClr val="black">
                      <a:alpha val="46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PangMenZhengDao" panose="02010600030101010101" pitchFamily="2" charset="-122"/>
                <a:cs typeface="Arial" panose="020B0604020202020204" pitchFamily="34" charset="0"/>
              </a:rPr>
              <a:t>ATMOSPHERIC TEMPLATE FOR SCIENCE AND TECHNOLOGY CONFERENCE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FB11BF1B-0E56-4FBC-A075-503F82BA5C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70510" y="5119871"/>
            <a:ext cx="2650981" cy="338554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600" kern="1200" spc="300" noProof="0">
                <a:solidFill>
                  <a:schemeClr val="tx1"/>
                </a:solidFill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汇报人：</a:t>
            </a:r>
            <a:r>
              <a:rPr kumimoji="0" lang="af-ZA" altLang="zh-CN" sz="1600" b="0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OfficePLUS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9075E81-3F66-415E-9980-4A36DB5DC45D}"/>
              </a:ext>
            </a:extLst>
          </p:cNvPr>
          <p:cNvCxnSpPr/>
          <p:nvPr userDrawn="1"/>
        </p:nvCxnSpPr>
        <p:spPr>
          <a:xfrm>
            <a:off x="-343807" y="869889"/>
            <a:ext cx="4891314" cy="0"/>
          </a:xfrm>
          <a:prstGeom prst="line">
            <a:avLst/>
          </a:prstGeom>
          <a:ln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  <a:headEnd type="oval" w="med" len="lg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E593459-B5C5-4864-AB4A-A7A76AEA773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44493" y="869889"/>
            <a:ext cx="4891314" cy="0"/>
          </a:xfrm>
          <a:prstGeom prst="line">
            <a:avLst/>
          </a:prstGeom>
          <a:ln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  <a:headEnd type="oval" w="med" len="lg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18C6B1E-FE9C-4027-A07A-0A39220786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50" y="485168"/>
            <a:ext cx="2603500" cy="769441"/>
          </a:xfrm>
        </p:spPr>
        <p:txBody>
          <a:bodyPr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4400" kern="1200" spc="600" noProof="0">
                <a:ln>
                  <a:gradFill>
                    <a:gsLst>
                      <a:gs pos="0">
                        <a:schemeClr val="tx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600" normalizeH="0" baseline="0" noProof="0">
                <a:ln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工作业绩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190BD36-7E10-4B11-8375-4078E31610A9}"/>
              </a:ext>
            </a:extLst>
          </p:cNvPr>
          <p:cNvSpPr/>
          <p:nvPr userDrawn="1"/>
        </p:nvSpPr>
        <p:spPr>
          <a:xfrm>
            <a:off x="5172327" y="1889505"/>
            <a:ext cx="2037669" cy="1955801"/>
          </a:xfrm>
          <a:prstGeom prst="roundRect">
            <a:avLst>
              <a:gd name="adj" fmla="val 10173"/>
            </a:avLst>
          </a:prstGeom>
          <a:gradFill>
            <a:gsLst>
              <a:gs pos="0">
                <a:schemeClr val="accent2">
                  <a:alpha val="37000"/>
                  <a:lumMod val="93000"/>
                </a:schemeClr>
              </a:gs>
              <a:gs pos="94000">
                <a:schemeClr val="accent3">
                  <a:alpha val="0"/>
                </a:schemeClr>
              </a:gs>
            </a:gsLst>
            <a:lin ang="12600000" scaled="0"/>
          </a:gradFill>
          <a:ln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94000">
                  <a:schemeClr val="accent2"/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DF36EB3-7715-4F00-AC54-A9A5BA2DAC03}"/>
              </a:ext>
            </a:extLst>
          </p:cNvPr>
          <p:cNvSpPr/>
          <p:nvPr userDrawn="1"/>
        </p:nvSpPr>
        <p:spPr>
          <a:xfrm>
            <a:off x="8867145" y="1874009"/>
            <a:ext cx="2004590" cy="1986793"/>
          </a:xfrm>
          <a:prstGeom prst="roundRect">
            <a:avLst>
              <a:gd name="adj" fmla="val 10173"/>
            </a:avLst>
          </a:prstGeom>
          <a:gradFill>
            <a:gsLst>
              <a:gs pos="0">
                <a:schemeClr val="tx2">
                  <a:alpha val="80000"/>
                </a:schemeClr>
              </a:gs>
              <a:gs pos="94000">
                <a:schemeClr val="accent1">
                  <a:alpha val="0"/>
                </a:schemeClr>
              </a:gs>
            </a:gsLst>
            <a:lin ang="12600000" scaled="0"/>
          </a:gra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4000">
                  <a:schemeClr val="tx2"/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9CCC553-6A3B-4F1F-A754-843BD597149B}"/>
              </a:ext>
            </a:extLst>
          </p:cNvPr>
          <p:cNvSpPr/>
          <p:nvPr userDrawn="1"/>
        </p:nvSpPr>
        <p:spPr>
          <a:xfrm>
            <a:off x="1452109" y="1889505"/>
            <a:ext cx="2037669" cy="1955801"/>
          </a:xfrm>
          <a:prstGeom prst="roundRect">
            <a:avLst>
              <a:gd name="adj" fmla="val 10173"/>
            </a:avLst>
          </a:prstGeom>
          <a:gradFill>
            <a:gsLst>
              <a:gs pos="0">
                <a:schemeClr val="tx2">
                  <a:alpha val="80000"/>
                </a:schemeClr>
              </a:gs>
              <a:gs pos="94000">
                <a:schemeClr val="accent1">
                  <a:alpha val="0"/>
                </a:schemeClr>
              </a:gs>
            </a:gsLst>
            <a:lin ang="12600000" scaled="0"/>
          </a:grad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4000">
                  <a:schemeClr val="tx2"/>
                </a:gs>
              </a:gsLst>
              <a:lin ang="0" scaled="0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A6A6FD-AD6F-4C59-90E9-F136C3E79F7B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216512" y="4251751"/>
            <a:ext cx="2247223" cy="400110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46933"/>
                    </a:gs>
                    <a:gs pos="100000">
                      <a:srgbClr val="D93D28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46933"/>
                    </a:gs>
                    <a:gs pos="100000">
                      <a:srgbClr val="D93D28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F4985905-15AD-4C46-A187-AE255CE8BD09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16512" y="4775078"/>
            <a:ext cx="2247223" cy="788677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200" kern="12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点击输入您的具体内容用简洁的语言文字进行阐述，精准的词汇表达胜过长篇大论的文字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C907D2BC-0253-4D64-9213-0F64DEFD246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947939" y="4251751"/>
            <a:ext cx="2247223" cy="400110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46933"/>
                    </a:gs>
                    <a:gs pos="100000">
                      <a:srgbClr val="D93D28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46933"/>
                    </a:gs>
                    <a:gs pos="100000">
                      <a:srgbClr val="D93D28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25" name="文本占位符 22">
            <a:extLst>
              <a:ext uri="{FF2B5EF4-FFF2-40B4-BE49-F238E27FC236}">
                <a16:creationId xmlns:a16="http://schemas.microsoft.com/office/drawing/2014/main" id="{1AA7D384-4179-4F71-96F9-8AF4B9D21814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947939" y="4775078"/>
            <a:ext cx="2247223" cy="788677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200" kern="12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点击输入您的具体内容用简洁的语言文字进行阐述，精准的词汇表达胜过长篇大论的文字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F54AD901-5829-4925-9ECA-57C9D64E4F7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679366" y="4251751"/>
            <a:ext cx="2247223" cy="400110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46933"/>
                    </a:gs>
                    <a:gs pos="100000">
                      <a:srgbClr val="D93D28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46933"/>
                    </a:gs>
                    <a:gs pos="100000">
                      <a:srgbClr val="D93D28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C14A4748-80D0-435B-93E1-8640A682EBB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679366" y="4775078"/>
            <a:ext cx="2247223" cy="788677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200" kern="12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点击输入您的具体内容用简洁的语言文字进行阐述，精准的词汇表达胜过长篇大论的文字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B5DEEA44-6704-4957-BABA-973D9EDCB81B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>
            <a:off x="1306226" y="1760086"/>
            <a:ext cx="2037669" cy="1955801"/>
          </a:xfrm>
          <a:custGeom>
            <a:avLst/>
            <a:gdLst>
              <a:gd name="connsiteX0" fmla="*/ 198964 w 1955801"/>
              <a:gd name="connsiteY0" fmla="*/ 0 h 1955801"/>
              <a:gd name="connsiteX1" fmla="*/ 1756837 w 1955801"/>
              <a:gd name="connsiteY1" fmla="*/ 0 h 1955801"/>
              <a:gd name="connsiteX2" fmla="*/ 1955801 w 1955801"/>
              <a:gd name="connsiteY2" fmla="*/ 198964 h 1955801"/>
              <a:gd name="connsiteX3" fmla="*/ 1955801 w 1955801"/>
              <a:gd name="connsiteY3" fmla="*/ 1756837 h 1955801"/>
              <a:gd name="connsiteX4" fmla="*/ 1756837 w 1955801"/>
              <a:gd name="connsiteY4" fmla="*/ 1955801 h 1955801"/>
              <a:gd name="connsiteX5" fmla="*/ 198964 w 1955801"/>
              <a:gd name="connsiteY5" fmla="*/ 1955801 h 1955801"/>
              <a:gd name="connsiteX6" fmla="*/ 0 w 1955801"/>
              <a:gd name="connsiteY6" fmla="*/ 1756837 h 1955801"/>
              <a:gd name="connsiteX7" fmla="*/ 0 w 1955801"/>
              <a:gd name="connsiteY7" fmla="*/ 198964 h 1955801"/>
              <a:gd name="connsiteX8" fmla="*/ 198964 w 1955801"/>
              <a:gd name="connsiteY8" fmla="*/ 0 h 195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5801" h="1955801">
                <a:moveTo>
                  <a:pt x="198964" y="0"/>
                </a:moveTo>
                <a:lnTo>
                  <a:pt x="1756837" y="0"/>
                </a:lnTo>
                <a:cubicBezTo>
                  <a:pt x="1866722" y="0"/>
                  <a:pt x="1955801" y="89079"/>
                  <a:pt x="1955801" y="198964"/>
                </a:cubicBezTo>
                <a:lnTo>
                  <a:pt x="1955801" y="1756837"/>
                </a:lnTo>
                <a:cubicBezTo>
                  <a:pt x="1955801" y="1866722"/>
                  <a:pt x="1866722" y="1955801"/>
                  <a:pt x="1756837" y="1955801"/>
                </a:cubicBezTo>
                <a:lnTo>
                  <a:pt x="198964" y="1955801"/>
                </a:lnTo>
                <a:cubicBezTo>
                  <a:pt x="89079" y="1955801"/>
                  <a:pt x="0" y="1866722"/>
                  <a:pt x="0" y="1756837"/>
                </a:cubicBezTo>
                <a:lnTo>
                  <a:pt x="0" y="198964"/>
                </a:lnTo>
                <a:cubicBezTo>
                  <a:pt x="0" y="89079"/>
                  <a:pt x="89079" y="0"/>
                  <a:pt x="198964" y="0"/>
                </a:cubicBezTo>
                <a:close/>
              </a:path>
            </a:pathLst>
          </a:custGeom>
          <a:blipFill>
            <a:blip r:embed="rId2">
              <a:grayscl/>
            </a:blip>
            <a:stretch>
              <a:fillRect/>
            </a:stretch>
          </a:blip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4000">
                  <a:schemeClr val="tx2"/>
                </a:gs>
              </a:gsLst>
              <a:lin ang="0" scaled="0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14FD9903-C5F8-42E3-94D6-E5D08AAE64B5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8708395" y="1744590"/>
            <a:ext cx="2004590" cy="1986793"/>
          </a:xfrm>
          <a:custGeom>
            <a:avLst/>
            <a:gdLst>
              <a:gd name="connsiteX0" fmla="*/ 198964 w 1955801"/>
              <a:gd name="connsiteY0" fmla="*/ 0 h 1955801"/>
              <a:gd name="connsiteX1" fmla="*/ 1756837 w 1955801"/>
              <a:gd name="connsiteY1" fmla="*/ 0 h 1955801"/>
              <a:gd name="connsiteX2" fmla="*/ 1955801 w 1955801"/>
              <a:gd name="connsiteY2" fmla="*/ 198964 h 1955801"/>
              <a:gd name="connsiteX3" fmla="*/ 1955801 w 1955801"/>
              <a:gd name="connsiteY3" fmla="*/ 1756837 h 1955801"/>
              <a:gd name="connsiteX4" fmla="*/ 1756837 w 1955801"/>
              <a:gd name="connsiteY4" fmla="*/ 1955801 h 1955801"/>
              <a:gd name="connsiteX5" fmla="*/ 198964 w 1955801"/>
              <a:gd name="connsiteY5" fmla="*/ 1955801 h 1955801"/>
              <a:gd name="connsiteX6" fmla="*/ 0 w 1955801"/>
              <a:gd name="connsiteY6" fmla="*/ 1756837 h 1955801"/>
              <a:gd name="connsiteX7" fmla="*/ 0 w 1955801"/>
              <a:gd name="connsiteY7" fmla="*/ 198964 h 1955801"/>
              <a:gd name="connsiteX8" fmla="*/ 198964 w 1955801"/>
              <a:gd name="connsiteY8" fmla="*/ 0 h 195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5801" h="1955801">
                <a:moveTo>
                  <a:pt x="198964" y="0"/>
                </a:moveTo>
                <a:lnTo>
                  <a:pt x="1756837" y="0"/>
                </a:lnTo>
                <a:cubicBezTo>
                  <a:pt x="1866722" y="0"/>
                  <a:pt x="1955801" y="89079"/>
                  <a:pt x="1955801" y="198964"/>
                </a:cubicBezTo>
                <a:lnTo>
                  <a:pt x="1955801" y="1756837"/>
                </a:lnTo>
                <a:cubicBezTo>
                  <a:pt x="1955801" y="1866722"/>
                  <a:pt x="1866722" y="1955801"/>
                  <a:pt x="1756837" y="1955801"/>
                </a:cubicBezTo>
                <a:lnTo>
                  <a:pt x="198964" y="1955801"/>
                </a:lnTo>
                <a:cubicBezTo>
                  <a:pt x="89079" y="1955801"/>
                  <a:pt x="0" y="1866722"/>
                  <a:pt x="0" y="1756837"/>
                </a:cubicBezTo>
                <a:lnTo>
                  <a:pt x="0" y="198964"/>
                </a:lnTo>
                <a:cubicBezTo>
                  <a:pt x="0" y="89079"/>
                  <a:pt x="89079" y="0"/>
                  <a:pt x="198964" y="0"/>
                </a:cubicBezTo>
                <a:close/>
              </a:path>
            </a:pathLst>
          </a:custGeom>
          <a:blipFill>
            <a:blip r:embed="rId3">
              <a:grayscl/>
            </a:blip>
            <a:stretch>
              <a:fillRect/>
            </a:stretch>
          </a:blip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4000">
                  <a:schemeClr val="tx2"/>
                </a:gs>
              </a:gsLst>
              <a:lin ang="0" scaled="0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2278F880-309A-4487-A4F5-6CFD91CB26E3}"/>
              </a:ext>
            </a:extLst>
          </p:cNvPr>
          <p:cNvSpPr>
            <a:spLocks noGrp="1"/>
          </p:cNvSpPr>
          <p:nvPr userDrawn="1">
            <p:ph type="pic" sz="quarter" idx="19"/>
          </p:nvPr>
        </p:nvSpPr>
        <p:spPr>
          <a:xfrm>
            <a:off x="5019346" y="1760086"/>
            <a:ext cx="2037669" cy="1955801"/>
          </a:xfrm>
          <a:custGeom>
            <a:avLst/>
            <a:gdLst>
              <a:gd name="connsiteX0" fmla="*/ 198964 w 1955801"/>
              <a:gd name="connsiteY0" fmla="*/ 0 h 1955801"/>
              <a:gd name="connsiteX1" fmla="*/ 1756837 w 1955801"/>
              <a:gd name="connsiteY1" fmla="*/ 0 h 1955801"/>
              <a:gd name="connsiteX2" fmla="*/ 1955801 w 1955801"/>
              <a:gd name="connsiteY2" fmla="*/ 198964 h 1955801"/>
              <a:gd name="connsiteX3" fmla="*/ 1955801 w 1955801"/>
              <a:gd name="connsiteY3" fmla="*/ 1756837 h 1955801"/>
              <a:gd name="connsiteX4" fmla="*/ 1756837 w 1955801"/>
              <a:gd name="connsiteY4" fmla="*/ 1955801 h 1955801"/>
              <a:gd name="connsiteX5" fmla="*/ 198964 w 1955801"/>
              <a:gd name="connsiteY5" fmla="*/ 1955801 h 1955801"/>
              <a:gd name="connsiteX6" fmla="*/ 0 w 1955801"/>
              <a:gd name="connsiteY6" fmla="*/ 1756837 h 1955801"/>
              <a:gd name="connsiteX7" fmla="*/ 0 w 1955801"/>
              <a:gd name="connsiteY7" fmla="*/ 198964 h 1955801"/>
              <a:gd name="connsiteX8" fmla="*/ 198964 w 1955801"/>
              <a:gd name="connsiteY8" fmla="*/ 0 h 195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5801" h="1955801">
                <a:moveTo>
                  <a:pt x="198964" y="0"/>
                </a:moveTo>
                <a:lnTo>
                  <a:pt x="1756837" y="0"/>
                </a:lnTo>
                <a:cubicBezTo>
                  <a:pt x="1866722" y="0"/>
                  <a:pt x="1955801" y="89079"/>
                  <a:pt x="1955801" y="198964"/>
                </a:cubicBezTo>
                <a:lnTo>
                  <a:pt x="1955801" y="1756837"/>
                </a:lnTo>
                <a:cubicBezTo>
                  <a:pt x="1955801" y="1866722"/>
                  <a:pt x="1866722" y="1955801"/>
                  <a:pt x="1756837" y="1955801"/>
                </a:cubicBezTo>
                <a:lnTo>
                  <a:pt x="198964" y="1955801"/>
                </a:lnTo>
                <a:cubicBezTo>
                  <a:pt x="89079" y="1955801"/>
                  <a:pt x="0" y="1866722"/>
                  <a:pt x="0" y="1756837"/>
                </a:cubicBezTo>
                <a:lnTo>
                  <a:pt x="0" y="198964"/>
                </a:lnTo>
                <a:cubicBezTo>
                  <a:pt x="0" y="89079"/>
                  <a:pt x="89079" y="0"/>
                  <a:pt x="198964" y="0"/>
                </a:cubicBezTo>
                <a:close/>
              </a:path>
            </a:pathLst>
          </a:custGeom>
          <a:blipFill>
            <a:blip r:embed="rId4">
              <a:grayscl/>
            </a:blip>
            <a:stretch>
              <a:fillRect/>
            </a:stretch>
          </a:blipFill>
          <a:ln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94000">
                  <a:schemeClr val="accent2"/>
                </a:gs>
              </a:gsLst>
              <a:lin ang="0" scaled="0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464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28DEA96-752F-4AEA-A6A4-3C32784A69E9}"/>
              </a:ext>
            </a:extLst>
          </p:cNvPr>
          <p:cNvSpPr/>
          <p:nvPr userDrawn="1"/>
        </p:nvSpPr>
        <p:spPr>
          <a:xfrm>
            <a:off x="1003300" y="3657600"/>
            <a:ext cx="2908300" cy="21844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D6BA42-9B68-47AC-B597-6ED7C3B74480}"/>
              </a:ext>
            </a:extLst>
          </p:cNvPr>
          <p:cNvSpPr/>
          <p:nvPr userDrawn="1"/>
        </p:nvSpPr>
        <p:spPr>
          <a:xfrm>
            <a:off x="4641852" y="3657600"/>
            <a:ext cx="2908300" cy="2184400"/>
          </a:xfrm>
          <a:prstGeom prst="rect">
            <a:avLst/>
          </a:prstGeom>
          <a:gradFill flip="none" rotWithShape="1">
            <a:gsLst>
              <a:gs pos="70000">
                <a:schemeClr val="accent3"/>
              </a:gs>
              <a:gs pos="0">
                <a:schemeClr val="accent2"/>
              </a:gs>
              <a:gs pos="100000">
                <a:schemeClr val="accent3"/>
              </a:gs>
            </a:gsLst>
            <a:lin ang="5400000" scaled="1"/>
            <a:tileRect/>
          </a:gradFill>
          <a:ln>
            <a:gradFill>
              <a:gsLst>
                <a:gs pos="0">
                  <a:schemeClr val="tx2">
                    <a:alpha val="50000"/>
                  </a:schemeClr>
                </a:gs>
                <a:gs pos="434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>
              <a:gradFill>
                <a:gsLst>
                  <a:gs pos="0">
                    <a:srgbClr val="F66C34"/>
                  </a:gs>
                  <a:gs pos="100000">
                    <a:srgbClr val="D53626"/>
                  </a:gs>
                </a:gsLst>
                <a:lin ang="5400000" scaled="1"/>
              </a:gra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5AADD2-978B-43BC-A936-E25B3943FFDC}"/>
              </a:ext>
            </a:extLst>
          </p:cNvPr>
          <p:cNvSpPr/>
          <p:nvPr userDrawn="1"/>
        </p:nvSpPr>
        <p:spPr>
          <a:xfrm>
            <a:off x="8318504" y="3657600"/>
            <a:ext cx="2908300" cy="21844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9" name="图片占位符 2">
            <a:extLst>
              <a:ext uri="{FF2B5EF4-FFF2-40B4-BE49-F238E27FC236}">
                <a16:creationId xmlns:a16="http://schemas.microsoft.com/office/drawing/2014/main" id="{E66F5A7F-8731-44FA-990D-BA777D8132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03300" y="1718732"/>
            <a:ext cx="2908300" cy="193833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2">
            <a:extLst>
              <a:ext uri="{FF2B5EF4-FFF2-40B4-BE49-F238E27FC236}">
                <a16:creationId xmlns:a16="http://schemas.microsoft.com/office/drawing/2014/main" id="{66E0963D-5F46-442A-8493-0AC0D9A4D6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41852" y="1718731"/>
            <a:ext cx="2908300" cy="1938337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ctr"/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2">
            <a:extLst>
              <a:ext uri="{FF2B5EF4-FFF2-40B4-BE49-F238E27FC236}">
                <a16:creationId xmlns:a16="http://schemas.microsoft.com/office/drawing/2014/main" id="{0CE7321C-D347-4FBD-AAE0-16B3D34FEE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4" y="1718731"/>
            <a:ext cx="2908300" cy="193833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477FE11-429E-4647-B675-1E7A6D16F0ED}"/>
              </a:ext>
            </a:extLst>
          </p:cNvPr>
          <p:cNvCxnSpPr/>
          <p:nvPr userDrawn="1"/>
        </p:nvCxnSpPr>
        <p:spPr>
          <a:xfrm>
            <a:off x="-343807" y="869889"/>
            <a:ext cx="4891314" cy="0"/>
          </a:xfrm>
          <a:prstGeom prst="line">
            <a:avLst/>
          </a:prstGeom>
          <a:ln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  <a:headEnd type="oval" w="med" len="lg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358E9E0-52E3-46EC-AB27-C38556C0D41B}"/>
              </a:ext>
            </a:extLst>
          </p:cNvPr>
          <p:cNvCxnSpPr>
            <a:cxnSpLocks/>
          </p:cNvCxnSpPr>
          <p:nvPr userDrawn="1"/>
        </p:nvCxnSpPr>
        <p:spPr>
          <a:xfrm flipH="1">
            <a:off x="7644493" y="869889"/>
            <a:ext cx="4891314" cy="0"/>
          </a:xfrm>
          <a:prstGeom prst="line">
            <a:avLst/>
          </a:prstGeom>
          <a:ln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  <a:headEnd type="oval" w="med" len="lg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1">
            <a:extLst>
              <a:ext uri="{FF2B5EF4-FFF2-40B4-BE49-F238E27FC236}">
                <a16:creationId xmlns:a16="http://schemas.microsoft.com/office/drawing/2014/main" id="{A8D88AA3-8E5E-4FB3-9F2A-DE10991FDA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52" y="485168"/>
            <a:ext cx="2603500" cy="769441"/>
          </a:xfrm>
        </p:spPr>
        <p:txBody>
          <a:bodyPr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4400" kern="1200" spc="600" noProof="0">
                <a:ln>
                  <a:gradFill>
                    <a:gsLst>
                      <a:gs pos="0">
                        <a:schemeClr val="tx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600" normalizeH="0" baseline="0" noProof="0">
                <a:ln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工作业绩</a:t>
            </a: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8A5E19EA-103D-4161-81CD-3C7D7CEB20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0801" y="4112804"/>
            <a:ext cx="2193298" cy="400110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2000" b="1" kern="1200" noProof="0" dirty="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46933"/>
                    </a:gs>
                    <a:gs pos="100000">
                      <a:srgbClr val="D93D28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添加标题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46933"/>
                  </a:gs>
                  <a:gs pos="100000">
                    <a:srgbClr val="D93D28"/>
                  </a:gs>
                </a:gsLst>
                <a:lin ang="5400000" scaled="1"/>
              </a:gra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文本占位符 22">
            <a:extLst>
              <a:ext uri="{FF2B5EF4-FFF2-40B4-BE49-F238E27FC236}">
                <a16:creationId xmlns:a16="http://schemas.microsoft.com/office/drawing/2014/main" id="{F62ED26A-2DF3-4F3F-8E94-818A0BC59E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60801" y="4636131"/>
            <a:ext cx="2193298" cy="788677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200" kern="12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点击输入您的具体内容用简洁的语言文字进行阐述，精准的词汇表达胜过长篇大论的文字</a:t>
            </a:r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42857D19-3789-49EC-A5A1-B88027AB81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676001" y="4112804"/>
            <a:ext cx="2193298" cy="400110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2000" b="1" kern="1200" noProof="0" dirty="0">
                <a:gradFill>
                  <a:gsLst>
                    <a:gs pos="0">
                      <a:schemeClr val="accent2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46933"/>
                    </a:gs>
                    <a:gs pos="100000">
                      <a:srgbClr val="D93D28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添加标题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46933"/>
                  </a:gs>
                  <a:gs pos="100000">
                    <a:srgbClr val="D93D28"/>
                  </a:gs>
                </a:gsLst>
                <a:lin ang="5400000" scaled="1"/>
              </a:gra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7" name="文本占位符 22">
            <a:extLst>
              <a:ext uri="{FF2B5EF4-FFF2-40B4-BE49-F238E27FC236}">
                <a16:creationId xmlns:a16="http://schemas.microsoft.com/office/drawing/2014/main" id="{9B9D25C2-09BD-49E7-8058-33D998BC98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76001" y="4636131"/>
            <a:ext cx="2193298" cy="788677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200" kern="12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点击输入您的具体内容用简洁的语言文字进行阐述，精准的词汇表达胜过长篇大论的文字</a:t>
            </a: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3A5C8B25-F439-4392-B21F-9C68D72B8E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99353" y="4112804"/>
            <a:ext cx="2193298" cy="400110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2000" b="1" kern="1200" noProof="0" dirty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添加标题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BEBEB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2" name="文本占位符 22">
            <a:extLst>
              <a:ext uri="{FF2B5EF4-FFF2-40B4-BE49-F238E27FC236}">
                <a16:creationId xmlns:a16="http://schemas.microsoft.com/office/drawing/2014/main" id="{243D9CE4-9F63-45BF-8FE2-64B36004EF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99353" y="4636131"/>
            <a:ext cx="2193298" cy="788677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200" kern="12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点击输入您的具体内容用简洁的语言文字进行阐述，精准的词汇表达胜过长篇大论的文字</a:t>
            </a:r>
          </a:p>
        </p:txBody>
      </p:sp>
    </p:spTree>
    <p:extLst>
      <p:ext uri="{BB962C8B-B14F-4D97-AF65-F5344CB8AC3E}">
        <p14:creationId xmlns:p14="http://schemas.microsoft.com/office/powerpoint/2010/main" val="3269208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681A839-4257-4ED4-BC56-8A0F15B6B5BD}"/>
              </a:ext>
            </a:extLst>
          </p:cNvPr>
          <p:cNvSpPr/>
          <p:nvPr userDrawn="1"/>
        </p:nvSpPr>
        <p:spPr>
          <a:xfrm>
            <a:off x="0" y="2351314"/>
            <a:ext cx="12192000" cy="3287486"/>
          </a:xfrm>
          <a:prstGeom prst="rect">
            <a:avLst/>
          </a:prstGeom>
          <a:gradFill flip="none" rotWithShape="1">
            <a:gsLst>
              <a:gs pos="70000">
                <a:schemeClr val="accent3"/>
              </a:gs>
              <a:gs pos="0">
                <a:schemeClr val="accent2"/>
              </a:gs>
              <a:gs pos="100000">
                <a:schemeClr val="accent3"/>
              </a:gs>
            </a:gsLst>
            <a:lin ang="5400000" scaled="1"/>
            <a:tileRect/>
          </a:gradFill>
          <a:ln>
            <a:gradFill>
              <a:gsLst>
                <a:gs pos="0">
                  <a:schemeClr val="tx2">
                    <a:alpha val="50000"/>
                  </a:schemeClr>
                </a:gs>
                <a:gs pos="434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>
              <a:gradFill>
                <a:gsLst>
                  <a:gs pos="0">
                    <a:srgbClr val="F66C34"/>
                  </a:gs>
                  <a:gs pos="100000">
                    <a:srgbClr val="D53626"/>
                  </a:gs>
                </a:gsLst>
                <a:lin ang="5400000" scaled="1"/>
              </a:gradFill>
            </a:endParaRPr>
          </a:p>
        </p:txBody>
      </p:sp>
      <p:pic>
        <p:nvPicPr>
          <p:cNvPr id="8" name="图片 7" descr="图片包含 监视器, 就坐, 室内, 电子产品&#10;&#10;描述已自动生成">
            <a:extLst>
              <a:ext uri="{FF2B5EF4-FFF2-40B4-BE49-F238E27FC236}">
                <a16:creationId xmlns:a16="http://schemas.microsoft.com/office/drawing/2014/main" id="{2084493B-201F-4512-8B38-7501502F66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" r="52322" b="4691"/>
          <a:stretch/>
        </p:blipFill>
        <p:spPr>
          <a:xfrm>
            <a:off x="4457314" y="1510748"/>
            <a:ext cx="3277371" cy="4595692"/>
          </a:xfrm>
          <a:prstGeom prst="rect">
            <a:avLst/>
          </a:prstGeom>
          <a:effectLst>
            <a:reflection stA="23000" endPos="12000" dir="5400000" sy="-100000" algn="bl" rotWithShape="0"/>
          </a:effec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2F44743-7903-4517-9AD5-3C8D58225A1D}"/>
              </a:ext>
            </a:extLst>
          </p:cNvPr>
          <p:cNvSpPr/>
          <p:nvPr userDrawn="1"/>
        </p:nvSpPr>
        <p:spPr>
          <a:xfrm>
            <a:off x="4749799" y="2082800"/>
            <a:ext cx="2692400" cy="35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4BDC0AD-764E-4BD4-8530-BC444E99A1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1699" y="1986584"/>
            <a:ext cx="2768601" cy="3748431"/>
          </a:xfrm>
          <a:prstGeom prst="rect">
            <a:avLst/>
          </a:prstGeom>
          <a:blipFill>
            <a:blip r:embed="rId3">
              <a:grayscl/>
            </a:blip>
            <a:stretch>
              <a:fillRect/>
            </a:stretch>
          </a:blipFill>
        </p:spPr>
        <p:txBody>
          <a:bodyPr/>
          <a:lstStyle/>
          <a:p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4260B451-A2BD-4644-A63C-F09A5E03A462}"/>
              </a:ext>
            </a:extLst>
          </p:cNvPr>
          <p:cNvCxnSpPr/>
          <p:nvPr userDrawn="1"/>
        </p:nvCxnSpPr>
        <p:spPr>
          <a:xfrm>
            <a:off x="-343807" y="869889"/>
            <a:ext cx="4891314" cy="0"/>
          </a:xfrm>
          <a:prstGeom prst="line">
            <a:avLst/>
          </a:prstGeom>
          <a:ln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  <a:headEnd type="oval" w="med" len="lg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D8BD553-8670-4040-AA14-C6BFE5EA453E}"/>
              </a:ext>
            </a:extLst>
          </p:cNvPr>
          <p:cNvCxnSpPr>
            <a:cxnSpLocks/>
          </p:cNvCxnSpPr>
          <p:nvPr userDrawn="1"/>
        </p:nvCxnSpPr>
        <p:spPr>
          <a:xfrm flipH="1">
            <a:off x="7644493" y="869889"/>
            <a:ext cx="4891314" cy="0"/>
          </a:xfrm>
          <a:prstGeom prst="line">
            <a:avLst/>
          </a:prstGeom>
          <a:ln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  <a:headEnd type="oval" w="med" len="lg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11">
            <a:extLst>
              <a:ext uri="{FF2B5EF4-FFF2-40B4-BE49-F238E27FC236}">
                <a16:creationId xmlns:a16="http://schemas.microsoft.com/office/drawing/2014/main" id="{53481ADF-23A8-4DFA-9B62-D2B09D87E7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50" y="485168"/>
            <a:ext cx="2603500" cy="769441"/>
          </a:xfrm>
        </p:spPr>
        <p:txBody>
          <a:bodyPr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4400" kern="1200" spc="600" noProof="0">
                <a:ln>
                  <a:gradFill>
                    <a:gsLst>
                      <a:gs pos="0">
                        <a:schemeClr val="tx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600" normalizeH="0" baseline="0" noProof="0">
                <a:ln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工作业绩</a:t>
            </a:r>
          </a:p>
        </p:txBody>
      </p:sp>
    </p:spTree>
    <p:extLst>
      <p:ext uri="{BB962C8B-B14F-4D97-AF65-F5344CB8AC3E}">
        <p14:creationId xmlns:p14="http://schemas.microsoft.com/office/powerpoint/2010/main" val="599814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ADB3BA42-3662-4768-9D74-30B3051B90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195" y="1857802"/>
            <a:ext cx="5334000" cy="2451095"/>
          </a:xfrm>
          <a:blipFill dpi="0" rotWithShape="1">
            <a:blip r:embed="rId2"/>
            <a:srcRect/>
            <a:stretch>
              <a:fillRect l="-2000" t="-1000" r="-5000" b="-20000"/>
            </a:stretch>
          </a:blipFill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3083C784-951C-4F2B-8FB1-C22BC051B48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6202395" y="1857801"/>
            <a:ext cx="5334000" cy="2451095"/>
          </a:xfrm>
          <a:blipFill dpi="0" rotWithShape="1">
            <a:blip r:embed="rId3">
              <a:grayscl/>
            </a:blip>
            <a:srcRect/>
            <a:stretch>
              <a:fillRect l="-2000" t="-29000" r="-6000" b="-2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9075E81-3F66-415E-9980-4A36DB5DC45D}"/>
              </a:ext>
            </a:extLst>
          </p:cNvPr>
          <p:cNvCxnSpPr/>
          <p:nvPr userDrawn="1"/>
        </p:nvCxnSpPr>
        <p:spPr>
          <a:xfrm>
            <a:off x="-343807" y="869889"/>
            <a:ext cx="4891314" cy="0"/>
          </a:xfrm>
          <a:prstGeom prst="line">
            <a:avLst/>
          </a:prstGeom>
          <a:ln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  <a:headEnd type="oval" w="med" len="lg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E593459-B5C5-4864-AB4A-A7A76AEA773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44493" y="869889"/>
            <a:ext cx="4891314" cy="0"/>
          </a:xfrm>
          <a:prstGeom prst="line">
            <a:avLst/>
          </a:prstGeom>
          <a:ln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  <a:headEnd type="oval" w="med" len="lg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18C6B1E-FE9C-4027-A07A-0A39220786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50" y="485168"/>
            <a:ext cx="2603500" cy="769441"/>
          </a:xfrm>
        </p:spPr>
        <p:txBody>
          <a:bodyPr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4400" kern="1200" spc="600" noProof="0">
                <a:ln>
                  <a:gradFill>
                    <a:gsLst>
                      <a:gs pos="0">
                        <a:schemeClr val="tx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600" normalizeH="0" baseline="0" noProof="0">
                <a:ln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工作业绩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D610C2D3-B481-470A-A4E3-B3B7223878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8140" y="4733726"/>
            <a:ext cx="2439567" cy="400110"/>
          </a:xfrm>
        </p:spPr>
        <p:txBody>
          <a:bodyPr wrap="square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2000" b="1" kern="1200" noProof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添加标题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A53EDB6D-6CAE-40CC-B69E-88EA1C98DD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8139" y="5148151"/>
            <a:ext cx="5351055" cy="1029193"/>
          </a:xfrm>
        </p:spPr>
        <p:txBody>
          <a:bodyPr wrap="square">
            <a:spAutoFit/>
          </a:bodyPr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200" kern="1200" noProof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点击输入您的具体内容，用简洁的语言文字进行阐述，精准的词汇表达胜过长篇大论的文字表述，点击输入您的具体内容，用简洁的语言文字进行阐述，精准的词汇表达胜过长篇大论的文字表述</a:t>
            </a: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EBEBE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8" name="文本占位符 21">
            <a:extLst>
              <a:ext uri="{FF2B5EF4-FFF2-40B4-BE49-F238E27FC236}">
                <a16:creationId xmlns:a16="http://schemas.microsoft.com/office/drawing/2014/main" id="{D2EA2EBB-42B8-4C88-91BC-B010D9B2099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9695" y="4733726"/>
            <a:ext cx="2439567" cy="400110"/>
          </a:xfrm>
        </p:spPr>
        <p:txBody>
          <a:bodyPr wrap="square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2000" b="1" kern="1200" noProof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添加标题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9" name="文本占位符 26">
            <a:extLst>
              <a:ext uri="{FF2B5EF4-FFF2-40B4-BE49-F238E27FC236}">
                <a16:creationId xmlns:a16="http://schemas.microsoft.com/office/drawing/2014/main" id="{C995EBEA-4050-43AF-ABCE-A09FC2250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9695" y="5148151"/>
            <a:ext cx="5346700" cy="1029193"/>
          </a:xfrm>
        </p:spPr>
        <p:txBody>
          <a:bodyPr wrap="square">
            <a:spAutoFit/>
          </a:bodyPr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200" kern="1200" noProof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点击输入您的具体内容，用简洁的语言文字进行阐述，精准的词汇表达胜过长篇大论的文字表述，点击输入您的具体内容，用简洁的语言文字进行阐述，精准的词汇表达胜过长篇大论的文字表述</a:t>
            </a:r>
          </a:p>
          <a:p>
            <a:pPr marL="0" marR="0" lvl="0" indent="0" algn="l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EBEBEB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7625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CAEE1308-A6CE-4F75-A0AF-4A54BF4ACC80}"/>
              </a:ext>
            </a:extLst>
          </p:cNvPr>
          <p:cNvSpPr/>
          <p:nvPr userDrawn="1"/>
        </p:nvSpPr>
        <p:spPr>
          <a:xfrm>
            <a:off x="4688296" y="5052998"/>
            <a:ext cx="2815408" cy="452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0000">
                <a:schemeClr val="accent3"/>
              </a:gs>
              <a:gs pos="0">
                <a:schemeClr val="accent2"/>
              </a:gs>
              <a:gs pos="100000">
                <a:schemeClr val="accent3"/>
              </a:gs>
            </a:gsLst>
            <a:lin ang="5400000" scaled="1"/>
            <a:tileRect/>
          </a:gradFill>
          <a:ln>
            <a:gradFill>
              <a:gsLst>
                <a:gs pos="0">
                  <a:schemeClr val="tx2">
                    <a:alpha val="50000"/>
                  </a:schemeClr>
                </a:gs>
                <a:gs pos="434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>
              <a:gradFill>
                <a:gsLst>
                  <a:gs pos="0">
                    <a:srgbClr val="F66C34"/>
                  </a:gs>
                  <a:gs pos="100000">
                    <a:srgbClr val="D53626"/>
                  </a:gs>
                </a:gsLst>
                <a:lin ang="5400000" scaled="1"/>
              </a:gradFill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AA784089-F5FD-4142-824B-C0D636865CF1}"/>
              </a:ext>
            </a:extLst>
          </p:cNvPr>
          <p:cNvSpPr/>
          <p:nvPr userDrawn="1"/>
        </p:nvSpPr>
        <p:spPr>
          <a:xfrm>
            <a:off x="1444277" y="3641126"/>
            <a:ext cx="9303446" cy="747788"/>
          </a:xfrm>
          <a:prstGeom prst="parallelogram">
            <a:avLst>
              <a:gd name="adj" fmla="val 54072"/>
            </a:avLst>
          </a:prstGeom>
          <a:gradFill>
            <a:gsLst>
              <a:gs pos="100000">
                <a:schemeClr val="accent2">
                  <a:alpha val="0"/>
                </a:schemeClr>
              </a:gs>
              <a:gs pos="0">
                <a:schemeClr val="accent3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29">
            <a:extLst>
              <a:ext uri="{FF2B5EF4-FFF2-40B4-BE49-F238E27FC236}">
                <a16:creationId xmlns:a16="http://schemas.microsoft.com/office/drawing/2014/main" id="{16C215CE-3690-46ED-B06B-8AF31CE042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43075" y="3525838"/>
            <a:ext cx="8705851" cy="923330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5400" kern="1200" cap="small" spc="300" noProof="0">
                <a:ln w="3175">
                  <a:gradFill>
                    <a:gsLst>
                      <a:gs pos="0">
                        <a:schemeClr val="tx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38100" dir="6240000" algn="t" rotWithShape="0">
                    <a:prstClr val="black">
                      <a:alpha val="46000"/>
                    </a:prstClr>
                  </a:outerShdw>
                </a:effectLst>
                <a:latin typeface="Arial" panose="020B0604020202020204" pitchFamily="34" charset="0"/>
                <a:ea typeface="PangMenZhengDao" panose="02010600030101010101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5400" b="0" i="0" u="none" strike="noStrike" kern="1200" cap="small" spc="300" normalizeH="0" baseline="0" noProof="0" dirty="0">
                <a:ln w="3175"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algn="t" rotWithShape="0">
                    <a:prstClr val="black">
                      <a:alpha val="46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PangMenZhengDao" panose="02010600030101010101" pitchFamily="2" charset="-122"/>
                <a:cs typeface="Arial" panose="020B0604020202020204" pitchFamily="34" charset="0"/>
              </a:rPr>
              <a:t>Thank you </a:t>
            </a:r>
            <a:r>
              <a:rPr kumimoji="0" lang="af-ZA" altLang="zh-CN" sz="5400" b="0" i="0" u="none" strike="noStrike" kern="1200" cap="small" spc="300" normalizeH="0" baseline="0" noProof="0">
                <a:ln w="3175"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algn="t" rotWithShape="0">
                    <a:prstClr val="black">
                      <a:alpha val="46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PangMenZhengDao" panose="02010600030101010101" pitchFamily="2" charset="-122"/>
                <a:cs typeface="Arial" panose="020B0604020202020204" pitchFamily="34" charset="0"/>
              </a:rPr>
              <a:t>for watching</a:t>
            </a:r>
            <a:endParaRPr kumimoji="0" lang="zh-CN" altLang="en-US" sz="5400" b="0" i="0" u="none" strike="noStrike" kern="1200" cap="small" spc="300" normalizeH="0" baseline="0" noProof="0" dirty="0">
              <a:ln w="3175">
                <a:gradFill>
                  <a:gsLst>
                    <a:gs pos="0">
                      <a:prstClr val="white"/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6F6F6F">
                      <a:lumMod val="5000"/>
                      <a:lumOff val="95000"/>
                    </a:srgbClr>
                  </a:gs>
                  <a:gs pos="74000">
                    <a:srgbClr val="6F6F6F">
                      <a:lumMod val="45000"/>
                      <a:lumOff val="55000"/>
                    </a:srgbClr>
                  </a:gs>
                  <a:gs pos="83000">
                    <a:srgbClr val="6F6F6F">
                      <a:lumMod val="45000"/>
                      <a:lumOff val="55000"/>
                    </a:srgbClr>
                  </a:gs>
                  <a:gs pos="100000">
                    <a:srgbClr val="6F6F6F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>
                <a:outerShdw blurRad="50800" dist="38100" dir="6240000" algn="t" rotWithShape="0">
                  <a:prstClr val="black">
                    <a:alpha val="46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PangMenZhengDao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文本占位符 32">
            <a:extLst>
              <a:ext uri="{FF2B5EF4-FFF2-40B4-BE49-F238E27FC236}">
                <a16:creationId xmlns:a16="http://schemas.microsoft.com/office/drawing/2014/main" id="{0E3322BC-FEE4-4056-AA48-800DD24563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70509" y="5116601"/>
            <a:ext cx="2650981" cy="338554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600" kern="1200" spc="300" noProof="0">
                <a:solidFill>
                  <a:schemeClr val="tx1"/>
                </a:solidFill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汇报人：</a:t>
            </a:r>
            <a:r>
              <a:rPr kumimoji="0" lang="af-ZA" altLang="zh-CN" sz="1600" b="0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OfficePLUS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34EF63B-FB54-4221-8445-1F16770A4A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950" y="1763544"/>
            <a:ext cx="10452100" cy="1446550"/>
          </a:xfrm>
        </p:spPr>
        <p:txBody>
          <a:bodyPr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8800" kern="1200" spc="600" noProof="0">
                <a:ln>
                  <a:gradFill>
                    <a:gsLst>
                      <a:gs pos="0">
                        <a:schemeClr val="tx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0" i="0" u="none" strike="noStrike" kern="1200" cap="none" spc="600" normalizeH="0" baseline="0" noProof="0">
                <a:ln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感谢观看</a:t>
            </a:r>
          </a:p>
        </p:txBody>
      </p:sp>
      <p:sp>
        <p:nvSpPr>
          <p:cNvPr id="10" name="PA-任意多边形 8">
            <a:extLst>
              <a:ext uri="{FF2B5EF4-FFF2-40B4-BE49-F238E27FC236}">
                <a16:creationId xmlns:a16="http://schemas.microsoft.com/office/drawing/2014/main" id="{82963374-0126-47C2-9CE8-72BD8D5CA20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429587" y="1447800"/>
            <a:ext cx="11332826" cy="1949248"/>
          </a:xfrm>
          <a:custGeom>
            <a:avLst/>
            <a:gdLst/>
            <a:ahLst/>
            <a:cxnLst/>
            <a:rect l="l" t="t" r="r" b="b"/>
            <a:pathLst>
              <a:path w="10989699" h="1867852">
                <a:moveTo>
                  <a:pt x="3080220" y="279389"/>
                </a:moveTo>
                <a:lnTo>
                  <a:pt x="2911695" y="1103042"/>
                </a:lnTo>
                <a:lnTo>
                  <a:pt x="3329201" y="1103042"/>
                </a:lnTo>
                <a:lnTo>
                  <a:pt x="3155391" y="279389"/>
                </a:lnTo>
                <a:close/>
                <a:moveTo>
                  <a:pt x="8969541" y="277654"/>
                </a:moveTo>
                <a:lnTo>
                  <a:pt x="8969541" y="1587674"/>
                </a:lnTo>
                <a:lnTo>
                  <a:pt x="9459222" y="1587674"/>
                </a:lnTo>
                <a:lnTo>
                  <a:pt x="9459222" y="277654"/>
                </a:lnTo>
                <a:close/>
                <a:moveTo>
                  <a:pt x="7207704" y="2524"/>
                </a:moveTo>
                <a:lnTo>
                  <a:pt x="7485633" y="2524"/>
                </a:lnTo>
                <a:lnTo>
                  <a:pt x="7853918" y="645642"/>
                </a:lnTo>
                <a:lnTo>
                  <a:pt x="8219759" y="2524"/>
                </a:lnTo>
                <a:lnTo>
                  <a:pt x="8495678" y="2524"/>
                </a:lnTo>
                <a:lnTo>
                  <a:pt x="7995467" y="905687"/>
                </a:lnTo>
                <a:lnTo>
                  <a:pt x="7995467" y="1867852"/>
                </a:lnTo>
                <a:lnTo>
                  <a:pt x="7715289" y="1867852"/>
                </a:lnTo>
                <a:lnTo>
                  <a:pt x="7715289" y="906831"/>
                </a:lnTo>
                <a:close/>
                <a:moveTo>
                  <a:pt x="2845437" y="2524"/>
                </a:moveTo>
                <a:lnTo>
                  <a:pt x="3387532" y="2524"/>
                </a:lnTo>
                <a:lnTo>
                  <a:pt x="3760985" y="1865328"/>
                </a:lnTo>
                <a:lnTo>
                  <a:pt x="3482266" y="1865328"/>
                </a:lnTo>
                <a:lnTo>
                  <a:pt x="3383194" y="1380696"/>
                </a:lnTo>
                <a:lnTo>
                  <a:pt x="2859753" y="1380696"/>
                </a:lnTo>
                <a:lnTo>
                  <a:pt x="2760682" y="1865328"/>
                </a:lnTo>
                <a:lnTo>
                  <a:pt x="2482357" y="1865328"/>
                </a:lnTo>
                <a:close/>
                <a:moveTo>
                  <a:pt x="9934614" y="0"/>
                </a:moveTo>
                <a:lnTo>
                  <a:pt x="10217317" y="0"/>
                </a:lnTo>
                <a:lnTo>
                  <a:pt x="10217317" y="1585150"/>
                </a:lnTo>
                <a:lnTo>
                  <a:pt x="10706996" y="1585150"/>
                </a:lnTo>
                <a:lnTo>
                  <a:pt x="10706996" y="0"/>
                </a:lnTo>
                <a:lnTo>
                  <a:pt x="10989699" y="0"/>
                </a:lnTo>
                <a:lnTo>
                  <a:pt x="10989699" y="1662057"/>
                </a:lnTo>
                <a:lnTo>
                  <a:pt x="10791239" y="1862804"/>
                </a:lnTo>
                <a:lnTo>
                  <a:pt x="10134848" y="1862804"/>
                </a:lnTo>
                <a:lnTo>
                  <a:pt x="9934614" y="1662925"/>
                </a:lnTo>
                <a:close/>
                <a:moveTo>
                  <a:pt x="8884273" y="0"/>
                </a:moveTo>
                <a:lnTo>
                  <a:pt x="9544135" y="0"/>
                </a:lnTo>
                <a:lnTo>
                  <a:pt x="9741924" y="197473"/>
                </a:lnTo>
                <a:lnTo>
                  <a:pt x="9741924" y="1664581"/>
                </a:lnTo>
                <a:lnTo>
                  <a:pt x="9543464" y="1865328"/>
                </a:lnTo>
                <a:lnTo>
                  <a:pt x="8887073" y="1865328"/>
                </a:lnTo>
                <a:lnTo>
                  <a:pt x="8686839" y="1665449"/>
                </a:lnTo>
                <a:lnTo>
                  <a:pt x="8686839" y="197079"/>
                </a:lnTo>
                <a:close/>
                <a:moveTo>
                  <a:pt x="5219739" y="0"/>
                </a:moveTo>
                <a:lnTo>
                  <a:pt x="5502402" y="0"/>
                </a:lnTo>
                <a:lnTo>
                  <a:pt x="5503348" y="824442"/>
                </a:lnTo>
                <a:lnTo>
                  <a:pt x="5992121" y="291655"/>
                </a:lnTo>
                <a:lnTo>
                  <a:pt x="5992121" y="0"/>
                </a:lnTo>
                <a:lnTo>
                  <a:pt x="6274823" y="0"/>
                </a:lnTo>
                <a:lnTo>
                  <a:pt x="6274823" y="401730"/>
                </a:lnTo>
                <a:lnTo>
                  <a:pt x="5725116" y="952778"/>
                </a:lnTo>
                <a:lnTo>
                  <a:pt x="6274823" y="1392173"/>
                </a:lnTo>
                <a:lnTo>
                  <a:pt x="6274823" y="1865328"/>
                </a:lnTo>
                <a:lnTo>
                  <a:pt x="5992121" y="1865328"/>
                </a:lnTo>
                <a:lnTo>
                  <a:pt x="5992121" y="1525478"/>
                </a:lnTo>
                <a:lnTo>
                  <a:pt x="5502441" y="1092828"/>
                </a:lnTo>
                <a:lnTo>
                  <a:pt x="5502441" y="1865328"/>
                </a:lnTo>
                <a:lnTo>
                  <a:pt x="5219739" y="1865328"/>
                </a:lnTo>
                <a:close/>
                <a:moveTo>
                  <a:pt x="3952915" y="0"/>
                </a:moveTo>
                <a:lnTo>
                  <a:pt x="4229740" y="0"/>
                </a:lnTo>
                <a:lnTo>
                  <a:pt x="4748014" y="1284977"/>
                </a:lnTo>
                <a:lnTo>
                  <a:pt x="4748014" y="0"/>
                </a:lnTo>
                <a:lnTo>
                  <a:pt x="5028191" y="0"/>
                </a:lnTo>
                <a:lnTo>
                  <a:pt x="5028191" y="1865328"/>
                </a:lnTo>
                <a:lnTo>
                  <a:pt x="4775030" y="1865328"/>
                </a:lnTo>
                <a:lnTo>
                  <a:pt x="4235617" y="538191"/>
                </a:lnTo>
                <a:lnTo>
                  <a:pt x="4235617" y="1865328"/>
                </a:lnTo>
                <a:lnTo>
                  <a:pt x="3952915" y="1865328"/>
                </a:lnTo>
                <a:close/>
                <a:moveTo>
                  <a:pt x="1247815" y="0"/>
                </a:moveTo>
                <a:lnTo>
                  <a:pt x="1527993" y="0"/>
                </a:lnTo>
                <a:lnTo>
                  <a:pt x="1527993" y="726948"/>
                </a:lnTo>
                <a:lnTo>
                  <a:pt x="2017673" y="726948"/>
                </a:lnTo>
                <a:lnTo>
                  <a:pt x="2017673" y="0"/>
                </a:lnTo>
                <a:lnTo>
                  <a:pt x="2297850" y="0"/>
                </a:lnTo>
                <a:lnTo>
                  <a:pt x="2297850" y="1865328"/>
                </a:lnTo>
                <a:lnTo>
                  <a:pt x="2017673" y="1865328"/>
                </a:lnTo>
                <a:lnTo>
                  <a:pt x="2017673" y="1004602"/>
                </a:lnTo>
                <a:lnTo>
                  <a:pt x="1527993" y="1004602"/>
                </a:lnTo>
                <a:lnTo>
                  <a:pt x="1527993" y="1865328"/>
                </a:lnTo>
                <a:lnTo>
                  <a:pt x="1247815" y="1865328"/>
                </a:lnTo>
                <a:close/>
                <a:moveTo>
                  <a:pt x="0" y="0"/>
                </a:moveTo>
                <a:lnTo>
                  <a:pt x="1055242" y="0"/>
                </a:lnTo>
                <a:lnTo>
                  <a:pt x="1055242" y="277654"/>
                </a:lnTo>
                <a:lnTo>
                  <a:pt x="668933" y="277654"/>
                </a:lnTo>
                <a:lnTo>
                  <a:pt x="668933" y="1862804"/>
                </a:lnTo>
                <a:lnTo>
                  <a:pt x="388755" y="1862804"/>
                </a:lnTo>
                <a:lnTo>
                  <a:pt x="388755" y="277654"/>
                </a:lnTo>
                <a:lnTo>
                  <a:pt x="0" y="277654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 sz="28700" spc="600">
              <a:solidFill>
                <a:schemeClr val="tx1">
                  <a:alpha val="5000"/>
                </a:schemeClr>
              </a:solidFill>
              <a:latin typeface="郑庆科黄油体Regular" panose="02000603000000000000" pitchFamily="2" charset="-122"/>
              <a:ea typeface="郑庆科黄油体Regular" panose="02000603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4223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Arial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雅黑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/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旁门正道标题体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7771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0825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337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>
            <a:extLst>
              <a:ext uri="{FF2B5EF4-FFF2-40B4-BE49-F238E27FC236}">
                <a16:creationId xmlns:a16="http://schemas.microsoft.com/office/drawing/2014/main" id="{2C93A5A6-170C-429C-ADC7-10414B48ECB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38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23EE8AA3-4873-4D5D-B9CD-8905B1CA7D43}"/>
              </a:ext>
            </a:extLst>
          </p:cNvPr>
          <p:cNvGrpSpPr/>
          <p:nvPr userDrawn="1"/>
        </p:nvGrpSpPr>
        <p:grpSpPr>
          <a:xfrm>
            <a:off x="134700" y="1233660"/>
            <a:ext cx="11922601" cy="1642889"/>
            <a:chOff x="88424" y="1233661"/>
            <a:chExt cx="11865448" cy="1446550"/>
          </a:xfrm>
        </p:grpSpPr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1713899D-6DC7-4B82-AA7B-16BD41F8F37B}"/>
                </a:ext>
              </a:extLst>
            </p:cNvPr>
            <p:cNvSpPr/>
            <p:nvPr/>
          </p:nvSpPr>
          <p:spPr>
            <a:xfrm>
              <a:off x="238128" y="1233661"/>
              <a:ext cx="11715744" cy="1446550"/>
            </a:xfrm>
            <a:prstGeom prst="parallelogram">
              <a:avLst>
                <a:gd name="adj" fmla="val 44363"/>
              </a:avLst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12000000" scaled="0"/>
              <a:tileRect/>
            </a:gradFill>
            <a:ln>
              <a:gradFill flip="none" rotWithShape="1">
                <a:gsLst>
                  <a:gs pos="0">
                    <a:schemeClr val="tx1"/>
                  </a:gs>
                  <a:gs pos="94000">
                    <a:schemeClr val="tx2">
                      <a:alpha val="0"/>
                    </a:schemeClr>
                  </a:gs>
                </a:gsLst>
                <a:lin ang="1260000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694B84B9-080A-4900-A7C9-16C82A033477}"/>
                </a:ext>
              </a:extLst>
            </p:cNvPr>
            <p:cNvSpPr/>
            <p:nvPr/>
          </p:nvSpPr>
          <p:spPr>
            <a:xfrm>
              <a:off x="88424" y="1321507"/>
              <a:ext cx="11715744" cy="1270858"/>
            </a:xfrm>
            <a:prstGeom prst="parallelogram">
              <a:avLst>
                <a:gd name="adj" fmla="val 44363"/>
              </a:avLst>
            </a:prstGeom>
            <a:noFill/>
            <a:ln>
              <a:gradFill flip="none" rotWithShape="1">
                <a:gsLst>
                  <a:gs pos="0">
                    <a:schemeClr val="tx1">
                      <a:alpha val="61000"/>
                    </a:schemeClr>
                  </a:gs>
                  <a:gs pos="94000">
                    <a:schemeClr val="tx2">
                      <a:alpha val="0"/>
                    </a:schemeClr>
                  </a:gs>
                </a:gsLst>
                <a:lin ang="1260000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D18BE32-361D-4F4C-9D49-9873F3EB2CE3}"/>
              </a:ext>
            </a:extLst>
          </p:cNvPr>
          <p:cNvSpPr/>
          <p:nvPr/>
        </p:nvSpPr>
        <p:spPr>
          <a:xfrm>
            <a:off x="4688296" y="5471594"/>
            <a:ext cx="2815408" cy="452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0000">
                <a:schemeClr val="accent3"/>
              </a:gs>
              <a:gs pos="0">
                <a:schemeClr val="accent2"/>
              </a:gs>
              <a:gs pos="100000">
                <a:schemeClr val="accent3"/>
              </a:gs>
            </a:gsLst>
            <a:lin ang="5400000" scaled="1"/>
            <a:tileRect/>
          </a:gradFill>
          <a:ln>
            <a:gradFill>
              <a:gsLst>
                <a:gs pos="0">
                  <a:schemeClr val="tx2">
                    <a:alpha val="50000"/>
                  </a:schemeClr>
                </a:gs>
                <a:gs pos="434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>
              <a:gradFill>
                <a:gsLst>
                  <a:gs pos="0">
                    <a:srgbClr val="F66C34"/>
                  </a:gs>
                  <a:gs pos="100000">
                    <a:srgbClr val="D53626"/>
                  </a:gs>
                </a:gsLst>
                <a:lin ang="5400000" scaled="1"/>
              </a:gradFill>
            </a:endParaRP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9EE1C202-E683-4230-AB64-5C4B78B74595}"/>
              </a:ext>
            </a:extLst>
          </p:cNvPr>
          <p:cNvSpPr/>
          <p:nvPr userDrawn="1"/>
        </p:nvSpPr>
        <p:spPr>
          <a:xfrm>
            <a:off x="4828818" y="4106716"/>
            <a:ext cx="2534365" cy="887456"/>
          </a:xfrm>
          <a:custGeom>
            <a:avLst/>
            <a:gdLst>
              <a:gd name="connsiteX0" fmla="*/ 0 w 2247900"/>
              <a:gd name="connsiteY0" fmla="*/ 723900 h 1066800"/>
              <a:gd name="connsiteX1" fmla="*/ 762000 w 2247900"/>
              <a:gd name="connsiteY1" fmla="*/ 685800 h 1066800"/>
              <a:gd name="connsiteX2" fmla="*/ 819150 w 2247900"/>
              <a:gd name="connsiteY2" fmla="*/ 533400 h 1066800"/>
              <a:gd name="connsiteX3" fmla="*/ 857250 w 2247900"/>
              <a:gd name="connsiteY3" fmla="*/ 1066800 h 1066800"/>
              <a:gd name="connsiteX4" fmla="*/ 933450 w 2247900"/>
              <a:gd name="connsiteY4" fmla="*/ 0 h 1066800"/>
              <a:gd name="connsiteX5" fmla="*/ 1009650 w 2247900"/>
              <a:gd name="connsiteY5" fmla="*/ 666750 h 1066800"/>
              <a:gd name="connsiteX6" fmla="*/ 1104900 w 2247900"/>
              <a:gd name="connsiteY6" fmla="*/ 419100 h 1066800"/>
              <a:gd name="connsiteX7" fmla="*/ 1200150 w 2247900"/>
              <a:gd name="connsiteY7" fmla="*/ 723900 h 1066800"/>
              <a:gd name="connsiteX8" fmla="*/ 1447800 w 2247900"/>
              <a:gd name="connsiteY8" fmla="*/ 685800 h 1066800"/>
              <a:gd name="connsiteX9" fmla="*/ 1447800 w 2247900"/>
              <a:gd name="connsiteY9" fmla="*/ 171450 h 1066800"/>
              <a:gd name="connsiteX10" fmla="*/ 1543050 w 2247900"/>
              <a:gd name="connsiteY10" fmla="*/ 819150 h 1066800"/>
              <a:gd name="connsiteX11" fmla="*/ 1657350 w 2247900"/>
              <a:gd name="connsiteY11" fmla="*/ 495300 h 1066800"/>
              <a:gd name="connsiteX12" fmla="*/ 1714500 w 2247900"/>
              <a:gd name="connsiteY12" fmla="*/ 723900 h 1066800"/>
              <a:gd name="connsiteX13" fmla="*/ 2247900 w 2247900"/>
              <a:gd name="connsiteY13" fmla="*/ 704850 h 1066800"/>
              <a:gd name="connsiteX0" fmla="*/ 0 w 2591397"/>
              <a:gd name="connsiteY0" fmla="*/ 723900 h 1066800"/>
              <a:gd name="connsiteX1" fmla="*/ 762000 w 2591397"/>
              <a:gd name="connsiteY1" fmla="*/ 685800 h 1066800"/>
              <a:gd name="connsiteX2" fmla="*/ 819150 w 2591397"/>
              <a:gd name="connsiteY2" fmla="*/ 533400 h 1066800"/>
              <a:gd name="connsiteX3" fmla="*/ 857250 w 2591397"/>
              <a:gd name="connsiteY3" fmla="*/ 1066800 h 1066800"/>
              <a:gd name="connsiteX4" fmla="*/ 933450 w 2591397"/>
              <a:gd name="connsiteY4" fmla="*/ 0 h 1066800"/>
              <a:gd name="connsiteX5" fmla="*/ 1009650 w 2591397"/>
              <a:gd name="connsiteY5" fmla="*/ 666750 h 1066800"/>
              <a:gd name="connsiteX6" fmla="*/ 1104900 w 2591397"/>
              <a:gd name="connsiteY6" fmla="*/ 419100 h 1066800"/>
              <a:gd name="connsiteX7" fmla="*/ 1200150 w 2591397"/>
              <a:gd name="connsiteY7" fmla="*/ 723900 h 1066800"/>
              <a:gd name="connsiteX8" fmla="*/ 1447800 w 2591397"/>
              <a:gd name="connsiteY8" fmla="*/ 685800 h 1066800"/>
              <a:gd name="connsiteX9" fmla="*/ 1447800 w 2591397"/>
              <a:gd name="connsiteY9" fmla="*/ 171450 h 1066800"/>
              <a:gd name="connsiteX10" fmla="*/ 1543050 w 2591397"/>
              <a:gd name="connsiteY10" fmla="*/ 819150 h 1066800"/>
              <a:gd name="connsiteX11" fmla="*/ 1657350 w 2591397"/>
              <a:gd name="connsiteY11" fmla="*/ 495300 h 1066800"/>
              <a:gd name="connsiteX12" fmla="*/ 1714500 w 2591397"/>
              <a:gd name="connsiteY12" fmla="*/ 723900 h 1066800"/>
              <a:gd name="connsiteX13" fmla="*/ 2591397 w 2591397"/>
              <a:gd name="connsiteY13" fmla="*/ 727750 h 1066800"/>
              <a:gd name="connsiteX0" fmla="*/ 0 w 3046530"/>
              <a:gd name="connsiteY0" fmla="*/ 692412 h 1066800"/>
              <a:gd name="connsiteX1" fmla="*/ 1217133 w 3046530"/>
              <a:gd name="connsiteY1" fmla="*/ 685800 h 1066800"/>
              <a:gd name="connsiteX2" fmla="*/ 1274283 w 3046530"/>
              <a:gd name="connsiteY2" fmla="*/ 533400 h 1066800"/>
              <a:gd name="connsiteX3" fmla="*/ 1312383 w 3046530"/>
              <a:gd name="connsiteY3" fmla="*/ 1066800 h 1066800"/>
              <a:gd name="connsiteX4" fmla="*/ 1388583 w 3046530"/>
              <a:gd name="connsiteY4" fmla="*/ 0 h 1066800"/>
              <a:gd name="connsiteX5" fmla="*/ 1464783 w 3046530"/>
              <a:gd name="connsiteY5" fmla="*/ 666750 h 1066800"/>
              <a:gd name="connsiteX6" fmla="*/ 1560033 w 3046530"/>
              <a:gd name="connsiteY6" fmla="*/ 419100 h 1066800"/>
              <a:gd name="connsiteX7" fmla="*/ 1655283 w 3046530"/>
              <a:gd name="connsiteY7" fmla="*/ 723900 h 1066800"/>
              <a:gd name="connsiteX8" fmla="*/ 1902933 w 3046530"/>
              <a:gd name="connsiteY8" fmla="*/ 685800 h 1066800"/>
              <a:gd name="connsiteX9" fmla="*/ 1902933 w 3046530"/>
              <a:gd name="connsiteY9" fmla="*/ 171450 h 1066800"/>
              <a:gd name="connsiteX10" fmla="*/ 1998183 w 3046530"/>
              <a:gd name="connsiteY10" fmla="*/ 819150 h 1066800"/>
              <a:gd name="connsiteX11" fmla="*/ 2112483 w 3046530"/>
              <a:gd name="connsiteY11" fmla="*/ 495300 h 1066800"/>
              <a:gd name="connsiteX12" fmla="*/ 2169633 w 3046530"/>
              <a:gd name="connsiteY12" fmla="*/ 723900 h 1066800"/>
              <a:gd name="connsiteX13" fmla="*/ 3046530 w 3046530"/>
              <a:gd name="connsiteY13" fmla="*/ 72775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6530" h="1066800">
                <a:moveTo>
                  <a:pt x="0" y="692412"/>
                </a:moveTo>
                <a:lnTo>
                  <a:pt x="1217133" y="685800"/>
                </a:lnTo>
                <a:lnTo>
                  <a:pt x="1274283" y="533400"/>
                </a:lnTo>
                <a:lnTo>
                  <a:pt x="1312383" y="1066800"/>
                </a:lnTo>
                <a:lnTo>
                  <a:pt x="1388583" y="0"/>
                </a:lnTo>
                <a:lnTo>
                  <a:pt x="1464783" y="666750"/>
                </a:lnTo>
                <a:lnTo>
                  <a:pt x="1560033" y="419100"/>
                </a:lnTo>
                <a:lnTo>
                  <a:pt x="1655283" y="723900"/>
                </a:lnTo>
                <a:lnTo>
                  <a:pt x="1902933" y="685800"/>
                </a:lnTo>
                <a:lnTo>
                  <a:pt x="1902933" y="171450"/>
                </a:lnTo>
                <a:lnTo>
                  <a:pt x="1998183" y="819150"/>
                </a:lnTo>
                <a:lnTo>
                  <a:pt x="2112483" y="495300"/>
                </a:lnTo>
                <a:lnTo>
                  <a:pt x="2169633" y="723900"/>
                </a:lnTo>
                <a:lnTo>
                  <a:pt x="3046530" y="727750"/>
                </a:lnTo>
              </a:path>
            </a:pathLst>
          </a:custGeom>
          <a:noFill/>
          <a:ln>
            <a:gradFill>
              <a:gsLst>
                <a:gs pos="75000">
                  <a:srgbClr val="E3E3E3"/>
                </a:gs>
                <a:gs pos="42000">
                  <a:srgbClr val="F0F0F0"/>
                </a:gs>
                <a:gs pos="0">
                  <a:schemeClr val="tx2">
                    <a:alpha val="0"/>
                  </a:schemeClr>
                </a:gs>
                <a:gs pos="60000">
                  <a:schemeClr val="tx1"/>
                </a:gs>
                <a:gs pos="95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27">
            <a:extLst>
              <a:ext uri="{FF2B5EF4-FFF2-40B4-BE49-F238E27FC236}">
                <a16:creationId xmlns:a16="http://schemas.microsoft.com/office/drawing/2014/main" id="{CF213987-F5CE-41BC-9D5F-D7CF0458AA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7875" y="1340703"/>
            <a:ext cx="10636250" cy="1446550"/>
          </a:xfrm>
        </p:spPr>
        <p:txBody>
          <a:bodyPr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8800" b="0" i="1" u="none" strike="noStrike" kern="1200" cap="none" spc="600" normalizeH="0" baseline="0" noProof="0" dirty="0">
                <a:ln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0" i="1" u="none" strike="noStrike" kern="1200" cap="none" spc="600" normalizeH="0" baseline="0" noProof="0">
                <a:ln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科技发布会</a:t>
            </a:r>
            <a:r>
              <a:rPr kumimoji="0" lang="zh-CN" altLang="en-US" sz="8800" b="0" i="1" u="none" strike="noStrike" kern="1200" cap="small" spc="600" normalizeH="0" baseline="0" noProof="0">
                <a:ln>
                  <a:gradFill>
                    <a:gsLst>
                      <a:gs pos="0">
                        <a:prstClr val="white"/>
                      </a:gs>
                      <a:gs pos="40700">
                        <a:srgbClr val="D93D28"/>
                      </a:gs>
                      <a:gs pos="100000">
                        <a:srgbClr val="D93D28"/>
                      </a:gs>
                    </a:gsLst>
                    <a:lin ang="5400000" scaled="1"/>
                  </a:gradFill>
                </a:ln>
                <a:gradFill flip="none" rotWithShape="1">
                  <a:gsLst>
                    <a:gs pos="65000">
                      <a:srgbClr val="D93D28"/>
                    </a:gs>
                    <a:gs pos="0">
                      <a:srgbClr val="F46933"/>
                    </a:gs>
                    <a:gs pos="100000">
                      <a:srgbClr val="D93D28"/>
                    </a:gs>
                  </a:gsLst>
                  <a:lin ang="5400000" scaled="1"/>
                  <a:tileRect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大气</a:t>
            </a:r>
            <a:r>
              <a:rPr kumimoji="0" lang="zh-CN" altLang="en-US" sz="8800" b="0" i="1" u="none" strike="noStrike" kern="1200" cap="none" spc="600" normalizeH="0" baseline="0" noProof="0">
                <a:ln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模板</a:t>
            </a:r>
            <a:endParaRPr kumimoji="0" lang="zh-CN" altLang="en-US" sz="8800" b="0" i="1" u="none" strike="noStrike" kern="1200" cap="none" spc="600" normalizeH="0" baseline="0" noProof="0" dirty="0">
              <a:ln>
                <a:gradFill>
                  <a:gsLst>
                    <a:gs pos="0">
                      <a:prstClr val="white"/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6F6F6F">
                      <a:lumMod val="5000"/>
                      <a:lumOff val="95000"/>
                    </a:srgbClr>
                  </a:gs>
                  <a:gs pos="74000">
                    <a:srgbClr val="6F6F6F">
                      <a:lumMod val="45000"/>
                      <a:lumOff val="55000"/>
                    </a:srgbClr>
                  </a:gs>
                  <a:gs pos="83000">
                    <a:srgbClr val="6F6F6F">
                      <a:lumMod val="45000"/>
                      <a:lumOff val="55000"/>
                    </a:srgbClr>
                  </a:gs>
                  <a:gs pos="100000">
                    <a:srgbClr val="6F6F6F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>
                <a:outerShdw blurRad="50800" dist="38100" dir="6240000" sx="103000" sy="103000" algn="t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angMenZhengDao" panose="02010600030101010101" pitchFamily="2" charset="-122"/>
              <a:ea typeface="PangMenZhengDao" panose="02010600030101010101" pitchFamily="2" charset="-122"/>
              <a:cs typeface="+mn-cs"/>
            </a:endParaRPr>
          </a:p>
        </p:txBody>
      </p:sp>
      <p:sp>
        <p:nvSpPr>
          <p:cNvPr id="17" name="文本占位符 29">
            <a:extLst>
              <a:ext uri="{FF2B5EF4-FFF2-40B4-BE49-F238E27FC236}">
                <a16:creationId xmlns:a16="http://schemas.microsoft.com/office/drawing/2014/main" id="{F2B4421C-391E-4DF0-B4DF-6940D90B94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17650" y="3324959"/>
            <a:ext cx="9156700" cy="307777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1400" kern="1200" spc="300" noProof="0">
                <a:ln w="3175">
                  <a:gradFill>
                    <a:gsLst>
                      <a:gs pos="0">
                        <a:schemeClr val="tx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38100" dir="6240000" algn="t" rotWithShape="0">
                    <a:prstClr val="black">
                      <a:alpha val="46000"/>
                    </a:prstClr>
                  </a:outerShdw>
                </a:effectLst>
                <a:latin typeface="Arial" panose="020B0604020202020204" pitchFamily="34" charset="0"/>
                <a:ea typeface="PangMenZhengDao" panose="02010600030101010101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300" normalizeH="0" baseline="0" noProof="0">
                <a:ln w="3175"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algn="t" rotWithShape="0">
                    <a:prstClr val="black">
                      <a:alpha val="46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PangMenZhengDao" panose="02010600030101010101" pitchFamily="2" charset="-122"/>
                <a:cs typeface="Arial" panose="020B0604020202020204" pitchFamily="34" charset="0"/>
              </a:rPr>
              <a:t>ATMOSPHERIC TEMPLATE FOR SCIENCE AND TECHNOLOGY CONFERENCE</a:t>
            </a:r>
          </a:p>
        </p:txBody>
      </p:sp>
      <p:sp>
        <p:nvSpPr>
          <p:cNvPr id="18" name="文本占位符 32">
            <a:extLst>
              <a:ext uri="{FF2B5EF4-FFF2-40B4-BE49-F238E27FC236}">
                <a16:creationId xmlns:a16="http://schemas.microsoft.com/office/drawing/2014/main" id="{D54AE492-897B-49E3-B5FE-B7E75DC340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70510" y="5546591"/>
            <a:ext cx="2650981" cy="338554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600" kern="1200" spc="300" noProof="0">
                <a:solidFill>
                  <a:schemeClr val="tx1"/>
                </a:solidFill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汇报人：</a:t>
            </a:r>
            <a:r>
              <a:rPr kumimoji="0" lang="af-ZA" altLang="zh-CN" sz="1600" b="0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OfficePLUS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识图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7F32EC9-ED26-45EE-9DC4-21C3241FF7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F84124-CE71-4190-B92C-B61E496F7B7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9B45288-397E-405A-A715-DCD4FE40DC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25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CAEE1308-A6CE-4F75-A0AF-4A54BF4ACC80}"/>
              </a:ext>
            </a:extLst>
          </p:cNvPr>
          <p:cNvSpPr/>
          <p:nvPr userDrawn="1"/>
        </p:nvSpPr>
        <p:spPr>
          <a:xfrm>
            <a:off x="4688296" y="5052998"/>
            <a:ext cx="2815408" cy="452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0000">
                <a:schemeClr val="accent3"/>
              </a:gs>
              <a:gs pos="0">
                <a:schemeClr val="accent2"/>
              </a:gs>
              <a:gs pos="100000">
                <a:schemeClr val="accent3"/>
              </a:gs>
            </a:gsLst>
            <a:lin ang="5400000" scaled="1"/>
            <a:tileRect/>
          </a:gradFill>
          <a:ln>
            <a:gradFill>
              <a:gsLst>
                <a:gs pos="0">
                  <a:schemeClr val="tx2">
                    <a:alpha val="50000"/>
                  </a:schemeClr>
                </a:gs>
                <a:gs pos="434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>
              <a:gradFill>
                <a:gsLst>
                  <a:gs pos="0">
                    <a:srgbClr val="F66C34"/>
                  </a:gs>
                  <a:gs pos="100000">
                    <a:srgbClr val="D53626"/>
                  </a:gs>
                </a:gsLst>
                <a:lin ang="5400000" scaled="1"/>
              </a:gradFill>
            </a:endParaRPr>
          </a:p>
        </p:txBody>
      </p:sp>
      <p:sp>
        <p:nvSpPr>
          <p:cNvPr id="9" name="PA-文本框 18">
            <a:extLst>
              <a:ext uri="{FF2B5EF4-FFF2-40B4-BE49-F238E27FC236}">
                <a16:creationId xmlns:a16="http://schemas.microsoft.com/office/drawing/2014/main" id="{BFD8F101-F9C0-4E85-B8B4-6A7D96045FE0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91802" y="1246087"/>
            <a:ext cx="11408397" cy="2226325"/>
          </a:xfrm>
          <a:custGeom>
            <a:avLst/>
            <a:gdLst/>
            <a:ahLst/>
            <a:cxnLst/>
            <a:rect l="l" t="t" r="r" b="b"/>
            <a:pathLst>
              <a:path w="11408397" h="2736056">
                <a:moveTo>
                  <a:pt x="9934574" y="58369"/>
                </a:moveTo>
                <a:lnTo>
                  <a:pt x="11408397" y="58369"/>
                </a:lnTo>
                <a:lnTo>
                  <a:pt x="11408397" y="397640"/>
                </a:lnTo>
                <a:lnTo>
                  <a:pt x="10273845" y="397640"/>
                </a:lnTo>
                <a:lnTo>
                  <a:pt x="10273845" y="1189272"/>
                </a:lnTo>
                <a:lnTo>
                  <a:pt x="11408397" y="1189272"/>
                </a:lnTo>
                <a:lnTo>
                  <a:pt x="11408397" y="1528543"/>
                </a:lnTo>
                <a:lnTo>
                  <a:pt x="10273845" y="1528543"/>
                </a:lnTo>
                <a:lnTo>
                  <a:pt x="10273845" y="2385841"/>
                </a:lnTo>
                <a:lnTo>
                  <a:pt x="11408397" y="2385841"/>
                </a:lnTo>
                <a:lnTo>
                  <a:pt x="11408397" y="2725112"/>
                </a:lnTo>
                <a:lnTo>
                  <a:pt x="10207439" y="2725112"/>
                </a:lnTo>
                <a:lnTo>
                  <a:pt x="9934574" y="2455154"/>
                </a:lnTo>
                <a:close/>
                <a:moveTo>
                  <a:pt x="8454897" y="58369"/>
                </a:moveTo>
                <a:lnTo>
                  <a:pt x="9382875" y="58369"/>
                </a:lnTo>
                <a:lnTo>
                  <a:pt x="9655797" y="331974"/>
                </a:lnTo>
                <a:lnTo>
                  <a:pt x="9655797" y="1098070"/>
                </a:lnTo>
                <a:lnTo>
                  <a:pt x="9316526" y="1098070"/>
                </a:lnTo>
                <a:lnTo>
                  <a:pt x="9316526" y="397640"/>
                </a:lnTo>
                <a:lnTo>
                  <a:pt x="8521246" y="397640"/>
                </a:lnTo>
                <a:lnTo>
                  <a:pt x="8521246" y="2396785"/>
                </a:lnTo>
                <a:lnTo>
                  <a:pt x="9316526" y="2396785"/>
                </a:lnTo>
                <a:lnTo>
                  <a:pt x="9316526" y="1732835"/>
                </a:lnTo>
                <a:lnTo>
                  <a:pt x="9655797" y="1732835"/>
                </a:lnTo>
                <a:lnTo>
                  <a:pt x="9655797" y="2462450"/>
                </a:lnTo>
                <a:lnTo>
                  <a:pt x="9382875" y="2736056"/>
                </a:lnTo>
                <a:lnTo>
                  <a:pt x="8454897" y="2736056"/>
                </a:lnTo>
                <a:lnTo>
                  <a:pt x="8181975" y="2462450"/>
                </a:lnTo>
                <a:lnTo>
                  <a:pt x="8181975" y="331974"/>
                </a:lnTo>
                <a:close/>
                <a:moveTo>
                  <a:pt x="6391275" y="58369"/>
                </a:moveTo>
                <a:lnTo>
                  <a:pt x="6734194" y="58369"/>
                </a:lnTo>
                <a:lnTo>
                  <a:pt x="7562307" y="1955368"/>
                </a:lnTo>
                <a:lnTo>
                  <a:pt x="7562307" y="58369"/>
                </a:lnTo>
                <a:lnTo>
                  <a:pt x="7901578" y="58369"/>
                </a:lnTo>
                <a:lnTo>
                  <a:pt x="7901578" y="2736056"/>
                </a:lnTo>
                <a:lnTo>
                  <a:pt x="7589553" y="2736056"/>
                </a:lnTo>
                <a:lnTo>
                  <a:pt x="6730546" y="780688"/>
                </a:lnTo>
                <a:lnTo>
                  <a:pt x="6730546" y="2736056"/>
                </a:lnTo>
                <a:lnTo>
                  <a:pt x="6391275" y="2736056"/>
                </a:lnTo>
                <a:close/>
                <a:moveTo>
                  <a:pt x="4648201" y="58369"/>
                </a:moveTo>
                <a:lnTo>
                  <a:pt x="6122022" y="58369"/>
                </a:lnTo>
                <a:lnTo>
                  <a:pt x="6122022" y="397640"/>
                </a:lnTo>
                <a:lnTo>
                  <a:pt x="4987471" y="397640"/>
                </a:lnTo>
                <a:lnTo>
                  <a:pt x="4987471" y="1189272"/>
                </a:lnTo>
                <a:lnTo>
                  <a:pt x="6122022" y="1189272"/>
                </a:lnTo>
                <a:lnTo>
                  <a:pt x="6122022" y="1528543"/>
                </a:lnTo>
                <a:lnTo>
                  <a:pt x="4987471" y="1528543"/>
                </a:lnTo>
                <a:lnTo>
                  <a:pt x="4987471" y="2385841"/>
                </a:lnTo>
                <a:lnTo>
                  <a:pt x="6122022" y="2385841"/>
                </a:lnTo>
                <a:lnTo>
                  <a:pt x="6122022" y="2725112"/>
                </a:lnTo>
                <a:lnTo>
                  <a:pt x="4921065" y="2725112"/>
                </a:lnTo>
                <a:lnTo>
                  <a:pt x="4648201" y="2455154"/>
                </a:lnTo>
                <a:close/>
                <a:moveTo>
                  <a:pt x="3505200" y="58369"/>
                </a:moveTo>
                <a:lnTo>
                  <a:pt x="4369794" y="58369"/>
                </a:lnTo>
                <a:lnTo>
                  <a:pt x="4369794" y="397640"/>
                </a:lnTo>
                <a:lnTo>
                  <a:pt x="4107132" y="397640"/>
                </a:lnTo>
                <a:lnTo>
                  <a:pt x="4107132" y="2396785"/>
                </a:lnTo>
                <a:lnTo>
                  <a:pt x="4369794" y="2396785"/>
                </a:lnTo>
                <a:lnTo>
                  <a:pt x="4369794" y="2736056"/>
                </a:lnTo>
                <a:lnTo>
                  <a:pt x="3505200" y="2736056"/>
                </a:lnTo>
                <a:lnTo>
                  <a:pt x="3505200" y="2396785"/>
                </a:lnTo>
                <a:lnTo>
                  <a:pt x="3767862" y="2396785"/>
                </a:lnTo>
                <a:lnTo>
                  <a:pt x="3767862" y="397640"/>
                </a:lnTo>
                <a:lnTo>
                  <a:pt x="3505200" y="397640"/>
                </a:lnTo>
                <a:close/>
                <a:moveTo>
                  <a:pt x="2025522" y="58369"/>
                </a:moveTo>
                <a:lnTo>
                  <a:pt x="2953500" y="58369"/>
                </a:lnTo>
                <a:lnTo>
                  <a:pt x="3226423" y="331974"/>
                </a:lnTo>
                <a:lnTo>
                  <a:pt x="3226423" y="1098070"/>
                </a:lnTo>
                <a:lnTo>
                  <a:pt x="2887151" y="1098070"/>
                </a:lnTo>
                <a:lnTo>
                  <a:pt x="2887151" y="397640"/>
                </a:lnTo>
                <a:lnTo>
                  <a:pt x="2091871" y="397640"/>
                </a:lnTo>
                <a:lnTo>
                  <a:pt x="2091871" y="2396785"/>
                </a:lnTo>
                <a:lnTo>
                  <a:pt x="2887151" y="2396785"/>
                </a:lnTo>
                <a:lnTo>
                  <a:pt x="2887151" y="1732835"/>
                </a:lnTo>
                <a:lnTo>
                  <a:pt x="3226423" y="1732835"/>
                </a:lnTo>
                <a:lnTo>
                  <a:pt x="3226423" y="2462450"/>
                </a:lnTo>
                <a:lnTo>
                  <a:pt x="2953500" y="2736056"/>
                </a:lnTo>
                <a:lnTo>
                  <a:pt x="2025522" y="2736056"/>
                </a:lnTo>
                <a:lnTo>
                  <a:pt x="1752600" y="2462450"/>
                </a:lnTo>
                <a:lnTo>
                  <a:pt x="1752600" y="331974"/>
                </a:lnTo>
                <a:close/>
                <a:moveTo>
                  <a:pt x="269273" y="0"/>
                </a:moveTo>
                <a:lnTo>
                  <a:pt x="1204549" y="0"/>
                </a:lnTo>
                <a:lnTo>
                  <a:pt x="1473822" y="269957"/>
                </a:lnTo>
                <a:lnTo>
                  <a:pt x="1473822" y="930259"/>
                </a:lnTo>
                <a:lnTo>
                  <a:pt x="1134551" y="930259"/>
                </a:lnTo>
                <a:lnTo>
                  <a:pt x="1134551" y="339271"/>
                </a:lnTo>
                <a:lnTo>
                  <a:pt x="339271" y="339271"/>
                </a:lnTo>
                <a:lnTo>
                  <a:pt x="339271" y="1225753"/>
                </a:lnTo>
                <a:lnTo>
                  <a:pt x="1203865" y="1225753"/>
                </a:lnTo>
                <a:lnTo>
                  <a:pt x="1473822" y="1492689"/>
                </a:lnTo>
                <a:lnTo>
                  <a:pt x="1473822" y="2461766"/>
                </a:lnTo>
                <a:lnTo>
                  <a:pt x="1204549" y="2736056"/>
                </a:lnTo>
                <a:lnTo>
                  <a:pt x="272921" y="2736056"/>
                </a:lnTo>
                <a:lnTo>
                  <a:pt x="0" y="2462450"/>
                </a:lnTo>
                <a:lnTo>
                  <a:pt x="0" y="1842278"/>
                </a:lnTo>
                <a:lnTo>
                  <a:pt x="339271" y="1842278"/>
                </a:lnTo>
                <a:lnTo>
                  <a:pt x="339271" y="2396785"/>
                </a:lnTo>
                <a:lnTo>
                  <a:pt x="1134551" y="2396785"/>
                </a:lnTo>
                <a:lnTo>
                  <a:pt x="1134551" y="1565024"/>
                </a:lnTo>
                <a:lnTo>
                  <a:pt x="273606" y="1565024"/>
                </a:lnTo>
                <a:lnTo>
                  <a:pt x="0" y="1295066"/>
                </a:lnTo>
                <a:lnTo>
                  <a:pt x="0" y="269957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700" spc="600">
              <a:solidFill>
                <a:schemeClr val="tx1">
                  <a:alpha val="5000"/>
                </a:schemeClr>
              </a:solidFill>
              <a:latin typeface="郑庆科黄油体Regular" panose="02000603000000000000" pitchFamily="2" charset="-122"/>
              <a:ea typeface="郑庆科黄油体Regular" panose="02000603000000000000" pitchFamily="2" charset="-122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AA784089-F5FD-4142-824B-C0D636865CF1}"/>
              </a:ext>
            </a:extLst>
          </p:cNvPr>
          <p:cNvSpPr/>
          <p:nvPr userDrawn="1"/>
        </p:nvSpPr>
        <p:spPr>
          <a:xfrm>
            <a:off x="1444277" y="3912188"/>
            <a:ext cx="9303446" cy="338554"/>
          </a:xfrm>
          <a:prstGeom prst="parallelogram">
            <a:avLst>
              <a:gd name="adj" fmla="val 54072"/>
            </a:avLst>
          </a:prstGeom>
          <a:gradFill>
            <a:gsLst>
              <a:gs pos="100000">
                <a:schemeClr val="accent2">
                  <a:alpha val="0"/>
                </a:schemeClr>
              </a:gs>
              <a:gs pos="0">
                <a:schemeClr val="accent3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29">
            <a:extLst>
              <a:ext uri="{FF2B5EF4-FFF2-40B4-BE49-F238E27FC236}">
                <a16:creationId xmlns:a16="http://schemas.microsoft.com/office/drawing/2014/main" id="{16C215CE-3690-46ED-B06B-8AF31CE042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17650" y="3925034"/>
            <a:ext cx="9156700" cy="307777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1400" kern="1200" spc="300" noProof="0">
                <a:ln w="3175">
                  <a:gradFill>
                    <a:gsLst>
                      <a:gs pos="0">
                        <a:schemeClr val="tx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38100" dir="6240000" algn="t" rotWithShape="0">
                    <a:prstClr val="black">
                      <a:alpha val="46000"/>
                    </a:prstClr>
                  </a:outerShdw>
                </a:effectLst>
                <a:latin typeface="Arial" panose="020B0604020202020204" pitchFamily="34" charset="0"/>
                <a:ea typeface="PangMenZhengDao" panose="02010600030101010101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300" normalizeH="0" baseline="0" noProof="0">
                <a:ln w="3175"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algn="t" rotWithShape="0">
                    <a:prstClr val="black">
                      <a:alpha val="46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PangMenZhengDao" panose="02010600030101010101" pitchFamily="2" charset="-122"/>
                <a:cs typeface="Arial" panose="020B0604020202020204" pitchFamily="34" charset="0"/>
              </a:rPr>
              <a:t>ATMOSPHERIC TEMPLATE FOR SCIENCE AND TECHNOLOGY CONFERENCE</a:t>
            </a:r>
          </a:p>
        </p:txBody>
      </p:sp>
      <p:sp>
        <p:nvSpPr>
          <p:cNvPr id="14" name="文本占位符 32">
            <a:extLst>
              <a:ext uri="{FF2B5EF4-FFF2-40B4-BE49-F238E27FC236}">
                <a16:creationId xmlns:a16="http://schemas.microsoft.com/office/drawing/2014/main" id="{0E3322BC-FEE4-4056-AA48-800DD24563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70509" y="5116601"/>
            <a:ext cx="2650981" cy="338554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600" kern="1200" spc="300" noProof="0">
                <a:solidFill>
                  <a:schemeClr val="tx1"/>
                </a:solidFill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汇报人：</a:t>
            </a:r>
            <a:r>
              <a:rPr kumimoji="0" lang="af-ZA" altLang="zh-CN" sz="1600" b="0" i="0" u="none" strike="noStrike" kern="1200" cap="none" spc="3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OfficePLUS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34EF63B-FB54-4221-8445-1F16770A4A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9950" y="1763544"/>
            <a:ext cx="10452100" cy="1446550"/>
          </a:xfrm>
        </p:spPr>
        <p:txBody>
          <a:bodyPr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8800" b="0" i="0" u="none" strike="noStrike" kern="1200" cap="none" spc="600" normalizeH="0" baseline="0" noProof="0" dirty="0">
                <a:ln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800" b="0" i="0" u="none" strike="noStrike" kern="1200" cap="none" spc="600" normalizeH="0" baseline="0" noProof="0">
                <a:ln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科技发布会</a:t>
            </a:r>
            <a:r>
              <a:rPr kumimoji="0" lang="zh-CN" altLang="en-US" sz="8800" b="0" i="0" u="none" strike="noStrike" kern="1200" cap="small" spc="600" normalizeH="0" baseline="0" noProof="0">
                <a:ln>
                  <a:gradFill>
                    <a:gsLst>
                      <a:gs pos="0">
                        <a:prstClr val="white"/>
                      </a:gs>
                      <a:gs pos="40700">
                        <a:srgbClr val="D93D28"/>
                      </a:gs>
                      <a:gs pos="100000">
                        <a:srgbClr val="D93D28"/>
                      </a:gs>
                    </a:gsLst>
                    <a:lin ang="5400000" scaled="1"/>
                  </a:gradFill>
                </a:ln>
                <a:gradFill flip="none" rotWithShape="1">
                  <a:gsLst>
                    <a:gs pos="65000">
                      <a:srgbClr val="D93D28"/>
                    </a:gs>
                    <a:gs pos="0">
                      <a:srgbClr val="F46933"/>
                    </a:gs>
                    <a:gs pos="100000">
                      <a:srgbClr val="D93D28"/>
                    </a:gs>
                  </a:gsLst>
                  <a:lin ang="5400000" scaled="1"/>
                  <a:tileRect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大气</a:t>
            </a:r>
            <a:r>
              <a:rPr kumimoji="0" lang="zh-CN" altLang="en-US" sz="8800" b="0" i="0" u="none" strike="noStrike" kern="1200" cap="none" spc="600" normalizeH="0" baseline="0" noProof="0">
                <a:ln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模板</a:t>
            </a:r>
            <a:endParaRPr kumimoji="0" lang="zh-CN" altLang="en-US" sz="8800" b="0" i="0" u="none" strike="noStrike" kern="1200" cap="none" spc="600" normalizeH="0" baseline="0" noProof="0" dirty="0">
              <a:ln>
                <a:gradFill>
                  <a:gsLst>
                    <a:gs pos="0">
                      <a:prstClr val="white"/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6F6F6F">
                      <a:lumMod val="5000"/>
                      <a:lumOff val="95000"/>
                    </a:srgbClr>
                  </a:gs>
                  <a:gs pos="74000">
                    <a:srgbClr val="6F6F6F">
                      <a:lumMod val="45000"/>
                      <a:lumOff val="55000"/>
                    </a:srgbClr>
                  </a:gs>
                  <a:gs pos="83000">
                    <a:srgbClr val="6F6F6F">
                      <a:lumMod val="45000"/>
                      <a:lumOff val="55000"/>
                    </a:srgbClr>
                  </a:gs>
                  <a:gs pos="100000">
                    <a:srgbClr val="6F6F6F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>
                <a:outerShdw blurRad="50800" dist="38100" dir="6240000" sx="103000" sy="103000" algn="t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angMenZhengDao" panose="02010600030101010101" pitchFamily="2" charset="-122"/>
              <a:ea typeface="PangMenZhengDao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18B1637-E7FC-45B6-A570-96C852AFDA1C}"/>
              </a:ext>
            </a:extLst>
          </p:cNvPr>
          <p:cNvGrpSpPr/>
          <p:nvPr userDrawn="1"/>
        </p:nvGrpSpPr>
        <p:grpSpPr>
          <a:xfrm>
            <a:off x="4483490" y="277828"/>
            <a:ext cx="3148819" cy="1564796"/>
            <a:chOff x="4491292" y="341328"/>
            <a:chExt cx="3148819" cy="156479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F0E4E3A-FD31-480A-B055-A49190A82105}"/>
                </a:ext>
              </a:extLst>
            </p:cNvPr>
            <p:cNvSpPr txBox="1"/>
            <p:nvPr/>
          </p:nvSpPr>
          <p:spPr>
            <a:xfrm>
              <a:off x="4727128" y="341328"/>
              <a:ext cx="275334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spc="600">
                  <a:ln>
                    <a:gradFill>
                      <a:gsLst>
                        <a:gs pos="0">
                          <a:schemeClr val="tx1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6240000" sx="103000" sy="103000" algn="t" rotWithShape="0">
                      <a:prstClr val="black">
                        <a:alpha val="50000"/>
                      </a:prstClr>
                    </a:outerShdw>
                  </a:effectLst>
                  <a:latin typeface="PangMenZhengDao" panose="02010600030101010101" pitchFamily="2" charset="-122"/>
                  <a:ea typeface="PangMenZhengDao" panose="02010600030101010101" pitchFamily="2" charset="-122"/>
                </a:rPr>
                <a:t>目录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D4399C9-0E6C-427A-9D7C-7A96FC581480}"/>
                </a:ext>
              </a:extLst>
            </p:cNvPr>
            <p:cNvSpPr txBox="1"/>
            <p:nvPr/>
          </p:nvSpPr>
          <p:spPr>
            <a:xfrm>
              <a:off x="4491292" y="1382904"/>
              <a:ext cx="31488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2800" b="1" spc="300">
                  <a:solidFill>
                    <a:schemeClr val="accent1"/>
                  </a:solidFill>
                  <a:effectLst>
                    <a:outerShdw blurRad="50800" dist="38100" dir="6240000" sx="103000" sy="103000" algn="t" rotWithShape="0">
                      <a:prstClr val="black">
                        <a:alpha val="50000"/>
                      </a:prstClr>
                    </a:outerShdw>
                  </a:effectLst>
                  <a:latin typeface="PangMenZhengDao" panose="02010600030101010101" pitchFamily="2" charset="-122"/>
                  <a:ea typeface="PangMenZhengDao" panose="02010600030101010101" pitchFamily="2" charset="-122"/>
                </a:rPr>
                <a:t>CONTENT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C2DAC9B6-A514-41E7-8E7D-68681483A46D}"/>
              </a:ext>
            </a:extLst>
          </p:cNvPr>
          <p:cNvGrpSpPr/>
          <p:nvPr userDrawn="1"/>
        </p:nvGrpSpPr>
        <p:grpSpPr>
          <a:xfrm>
            <a:off x="1664446" y="2905467"/>
            <a:ext cx="1239765" cy="685320"/>
            <a:chOff x="1130759" y="2878878"/>
            <a:chExt cx="1239765" cy="685320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B63C1B75-F315-46C1-BFFA-D47CB3508B36}"/>
                </a:ext>
              </a:extLst>
            </p:cNvPr>
            <p:cNvSpPr/>
            <p:nvPr userDrawn="1"/>
          </p:nvSpPr>
          <p:spPr>
            <a:xfrm>
              <a:off x="1399155" y="2878878"/>
              <a:ext cx="702974" cy="603394"/>
            </a:xfrm>
            <a:prstGeom prst="roundRect">
              <a:avLst>
                <a:gd name="adj" fmla="val 10131"/>
              </a:avLst>
            </a:prstGeom>
            <a:gradFill flip="none" rotWithShape="1">
              <a:gsLst>
                <a:gs pos="70000">
                  <a:schemeClr val="accent3"/>
                </a:gs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chemeClr val="tx2">
                      <a:alpha val="50000"/>
                    </a:schemeClr>
                  </a:gs>
                  <a:gs pos="43400">
                    <a:schemeClr val="accent3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>
                <a:gradFill>
                  <a:gsLst>
                    <a:gs pos="0">
                      <a:srgbClr val="F66C34"/>
                    </a:gs>
                    <a:gs pos="100000">
                      <a:srgbClr val="D53626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D78867B-9EB3-4CCE-9604-84F5121B68B5}"/>
                </a:ext>
              </a:extLst>
            </p:cNvPr>
            <p:cNvSpPr txBox="1"/>
            <p:nvPr userDrawn="1"/>
          </p:nvSpPr>
          <p:spPr>
            <a:xfrm>
              <a:off x="1130759" y="2880050"/>
              <a:ext cx="1239765" cy="68414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gradFill>
                      <a:gsLst>
                        <a:gs pos="0">
                          <a:schemeClr val="tx1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6240000" sx="103000" sy="103000" algn="t" rotWithShape="0">
                      <a:prstClr val="black">
                        <a:alpha val="24000"/>
                      </a:prstClr>
                    </a:outerShdw>
                  </a:effectLst>
                  <a:latin typeface="郑庆科黄油体Regular" panose="02000603000000000000" pitchFamily="2" charset="-122"/>
                  <a:ea typeface="郑庆科黄油体Regular" panose="02000603000000000000" pitchFamily="2" charset="-122"/>
                </a:rPr>
                <a:t>01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A0E2373-2450-4E96-82FA-ACFF59E8FAEC}"/>
              </a:ext>
            </a:extLst>
          </p:cNvPr>
          <p:cNvGrpSpPr/>
          <p:nvPr userDrawn="1"/>
        </p:nvGrpSpPr>
        <p:grpSpPr>
          <a:xfrm>
            <a:off x="5476118" y="2883819"/>
            <a:ext cx="1239765" cy="728617"/>
            <a:chOff x="4054693" y="2888759"/>
            <a:chExt cx="1239765" cy="728617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B6FF5F3C-4FBC-4362-8A90-CCD5A54AF739}"/>
                </a:ext>
              </a:extLst>
            </p:cNvPr>
            <p:cNvSpPr/>
            <p:nvPr userDrawn="1"/>
          </p:nvSpPr>
          <p:spPr>
            <a:xfrm>
              <a:off x="4316294" y="2888759"/>
              <a:ext cx="702974" cy="603394"/>
            </a:xfrm>
            <a:prstGeom prst="roundRect">
              <a:avLst>
                <a:gd name="adj" fmla="val 10131"/>
              </a:avLst>
            </a:prstGeom>
            <a:gradFill flip="none" rotWithShape="1">
              <a:gsLst>
                <a:gs pos="70000">
                  <a:schemeClr val="accent3"/>
                </a:gs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chemeClr val="tx2">
                      <a:alpha val="50000"/>
                    </a:schemeClr>
                  </a:gs>
                  <a:gs pos="43400">
                    <a:schemeClr val="accent3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>
                <a:gradFill>
                  <a:gsLst>
                    <a:gs pos="0">
                      <a:srgbClr val="F66C34"/>
                    </a:gs>
                    <a:gs pos="100000">
                      <a:srgbClr val="D53626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610F1E9-ECB3-413F-A3D0-9C13D1A5429F}"/>
                </a:ext>
              </a:extLst>
            </p:cNvPr>
            <p:cNvSpPr txBox="1"/>
            <p:nvPr userDrawn="1"/>
          </p:nvSpPr>
          <p:spPr>
            <a:xfrm>
              <a:off x="4054693" y="2909490"/>
              <a:ext cx="12397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gradFill>
                      <a:gsLst>
                        <a:gs pos="0">
                          <a:schemeClr val="tx1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6240000" sx="103000" sy="103000" algn="t" rotWithShape="0">
                      <a:prstClr val="black">
                        <a:alpha val="24000"/>
                      </a:prstClr>
                    </a:outerShdw>
                  </a:effectLst>
                  <a:latin typeface="郑庆科黄油体Regular" panose="02000603000000000000" pitchFamily="2" charset="-122"/>
                  <a:ea typeface="郑庆科黄油体Regular" panose="02000603000000000000" pitchFamily="2" charset="-122"/>
                </a:rPr>
                <a:t>02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A5E56E9-A0FD-4362-BAAE-A64E1C2BC66F}"/>
              </a:ext>
            </a:extLst>
          </p:cNvPr>
          <p:cNvGrpSpPr/>
          <p:nvPr userDrawn="1"/>
        </p:nvGrpSpPr>
        <p:grpSpPr>
          <a:xfrm>
            <a:off x="9287790" y="2888759"/>
            <a:ext cx="1239765" cy="718736"/>
            <a:chOff x="8754103" y="2898640"/>
            <a:chExt cx="1239765" cy="718736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77BBD67D-C0AF-4530-90C0-82DE743029D4}"/>
                </a:ext>
              </a:extLst>
            </p:cNvPr>
            <p:cNvSpPr/>
            <p:nvPr userDrawn="1"/>
          </p:nvSpPr>
          <p:spPr>
            <a:xfrm>
              <a:off x="9015784" y="2898640"/>
              <a:ext cx="702974" cy="603394"/>
            </a:xfrm>
            <a:prstGeom prst="roundRect">
              <a:avLst>
                <a:gd name="adj" fmla="val 10131"/>
              </a:avLst>
            </a:prstGeom>
            <a:gradFill flip="none" rotWithShape="1">
              <a:gsLst>
                <a:gs pos="70000">
                  <a:schemeClr val="accent3"/>
                </a:gs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chemeClr val="tx2">
                      <a:alpha val="50000"/>
                    </a:schemeClr>
                  </a:gs>
                  <a:gs pos="43400">
                    <a:schemeClr val="accent3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>
                <a:gradFill>
                  <a:gsLst>
                    <a:gs pos="0">
                      <a:srgbClr val="F66C34"/>
                    </a:gs>
                    <a:gs pos="100000">
                      <a:srgbClr val="D53626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92D86F3-4891-4F71-8A60-D138AA739301}"/>
                </a:ext>
              </a:extLst>
            </p:cNvPr>
            <p:cNvSpPr txBox="1"/>
            <p:nvPr userDrawn="1"/>
          </p:nvSpPr>
          <p:spPr>
            <a:xfrm>
              <a:off x="8754103" y="2909490"/>
              <a:ext cx="12397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gradFill>
                      <a:gsLst>
                        <a:gs pos="0">
                          <a:schemeClr val="tx1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6240000" sx="103000" sy="103000" algn="t" rotWithShape="0">
                      <a:prstClr val="black">
                        <a:alpha val="24000"/>
                      </a:prstClr>
                    </a:outerShdw>
                  </a:effectLst>
                  <a:latin typeface="郑庆科黄油体Regular" panose="02000603000000000000" pitchFamily="2" charset="-122"/>
                  <a:ea typeface="郑庆科黄油体Regular" panose="02000603000000000000" pitchFamily="2" charset="-122"/>
                </a:rPr>
                <a:t>03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8DF13F7-5F9D-4C7F-8E60-D567C1535F63}"/>
              </a:ext>
            </a:extLst>
          </p:cNvPr>
          <p:cNvGrpSpPr/>
          <p:nvPr userDrawn="1"/>
        </p:nvGrpSpPr>
        <p:grpSpPr>
          <a:xfrm>
            <a:off x="4206123" y="1973300"/>
            <a:ext cx="3779755" cy="3780971"/>
            <a:chOff x="4244223" y="1973300"/>
            <a:chExt cx="3779755" cy="3780971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BEE6ED8-4AFB-4FA2-BAA7-D805A584D4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44223" y="1973300"/>
              <a:ext cx="0" cy="3780971"/>
            </a:xfrm>
            <a:prstGeom prst="line">
              <a:avLst/>
            </a:prstGeom>
            <a:ln>
              <a:gradFill>
                <a:gsLst>
                  <a:gs pos="50000">
                    <a:schemeClr val="tx1"/>
                  </a:gs>
                  <a:gs pos="400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64BC4BEF-4228-48B4-8FEF-8F47F620B4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23978" y="1973300"/>
              <a:ext cx="0" cy="3780971"/>
            </a:xfrm>
            <a:prstGeom prst="line">
              <a:avLst/>
            </a:prstGeom>
            <a:ln>
              <a:gradFill>
                <a:gsLst>
                  <a:gs pos="50000">
                    <a:schemeClr val="tx1"/>
                  </a:gs>
                  <a:gs pos="400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E072ED-5C4E-47C8-B2E5-6D842FFB8DF6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91157" y="3793320"/>
            <a:ext cx="2851150" cy="646331"/>
          </a:xfrm>
        </p:spPr>
        <p:txBody>
          <a:bodyPr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3600" kern="1200" spc="600" noProof="0">
                <a:solidFill>
                  <a:schemeClr val="tx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工作业绩</a:t>
            </a:r>
            <a:endParaRPr kumimoji="0" lang="en-US" altLang="zh-CN" sz="3600" b="0" i="0" u="none" strike="noStrike" kern="1200" cap="none" spc="600" normalizeH="0" baseline="0" noProof="0">
              <a:ln>
                <a:noFill/>
              </a:ln>
              <a:solidFill>
                <a:prstClr val="white"/>
              </a:solidFill>
              <a:effectLst>
                <a:outerShdw blurRad="50800" dist="38100" dir="6240000" sx="103000" sy="103000" algn="t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angMenZhengDao" panose="02010600030101010101" pitchFamily="2" charset="-122"/>
              <a:ea typeface="PangMenZhengDao" panose="02010600030101010101" pitchFamily="2" charset="-122"/>
              <a:cs typeface="+mn-cs"/>
            </a:endParaRP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D9FBBB2-CFD9-4208-A61C-FC6787C6293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91157" y="4612036"/>
            <a:ext cx="2851150" cy="252837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050" kern="1200" spc="300" noProof="0">
                <a:solidFill>
                  <a:schemeClr val="accent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1050" b="0" i="0" u="none" strike="noStrike" kern="1200" cap="none" spc="300" normalizeH="0" baseline="0" noProof="0">
                <a:ln>
                  <a:noFill/>
                </a:ln>
                <a:solidFill>
                  <a:srgbClr val="6F6F6F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PERFORMANCE</a:t>
            </a:r>
          </a:p>
        </p:txBody>
      </p:sp>
      <p:sp>
        <p:nvSpPr>
          <p:cNvPr id="34" name="文本占位符 3">
            <a:extLst>
              <a:ext uri="{FF2B5EF4-FFF2-40B4-BE49-F238E27FC236}">
                <a16:creationId xmlns:a16="http://schemas.microsoft.com/office/drawing/2014/main" id="{8AD9CE6C-5B38-4C68-B350-743B89DDC6E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698212" y="3793320"/>
            <a:ext cx="2851150" cy="646331"/>
          </a:xfrm>
        </p:spPr>
        <p:txBody>
          <a:bodyPr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3600" kern="1200" spc="600" noProof="0">
                <a:solidFill>
                  <a:schemeClr val="tx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algn="ctr"/>
            <a:r>
              <a:rPr lang="zh-CN" altLang="en-US" sz="3600" spc="600"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</a:rPr>
              <a:t>亮点经验</a:t>
            </a:r>
          </a:p>
        </p:txBody>
      </p:sp>
      <p:sp>
        <p:nvSpPr>
          <p:cNvPr id="35" name="文本占位符 28">
            <a:extLst>
              <a:ext uri="{FF2B5EF4-FFF2-40B4-BE49-F238E27FC236}">
                <a16:creationId xmlns:a16="http://schemas.microsoft.com/office/drawing/2014/main" id="{3531BB14-A70B-472A-9AD8-7568FDE10F5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698212" y="4612036"/>
            <a:ext cx="2851150" cy="252837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050" kern="1200" spc="300" noProof="0">
                <a:solidFill>
                  <a:schemeClr val="accent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algn="ctr"/>
            <a:r>
              <a:rPr lang="af-ZA" altLang="zh-CN" sz="1050" spc="300">
                <a:solidFill>
                  <a:schemeClr val="accent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</a:rPr>
              <a:t>HIGHLIGHTS EXPERIENCE</a:t>
            </a:r>
          </a:p>
        </p:txBody>
      </p:sp>
      <p:sp>
        <p:nvSpPr>
          <p:cNvPr id="36" name="文本占位符 3">
            <a:extLst>
              <a:ext uri="{FF2B5EF4-FFF2-40B4-BE49-F238E27FC236}">
                <a16:creationId xmlns:a16="http://schemas.microsoft.com/office/drawing/2014/main" id="{B0132D4C-620F-43FD-A0CE-975753C3AF4C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513195" y="3793320"/>
            <a:ext cx="2851150" cy="646331"/>
          </a:xfrm>
        </p:spPr>
        <p:txBody>
          <a:bodyPr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3600" kern="1200" spc="600" noProof="0">
                <a:solidFill>
                  <a:schemeClr val="tx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algn="ctr"/>
            <a:r>
              <a:rPr lang="zh-CN" altLang="en-US" sz="3600" spc="600"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</a:rPr>
              <a:t>问题分析</a:t>
            </a:r>
          </a:p>
        </p:txBody>
      </p:sp>
      <p:sp>
        <p:nvSpPr>
          <p:cNvPr id="37" name="文本占位符 28">
            <a:extLst>
              <a:ext uri="{FF2B5EF4-FFF2-40B4-BE49-F238E27FC236}">
                <a16:creationId xmlns:a16="http://schemas.microsoft.com/office/drawing/2014/main" id="{82854575-05E7-46C8-A421-3163667EDFD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13195" y="4612036"/>
            <a:ext cx="2851150" cy="252837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050" kern="1200" spc="300" noProof="0">
                <a:solidFill>
                  <a:schemeClr val="accent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algn="ctr"/>
            <a:r>
              <a:rPr lang="af-ZA" altLang="zh-CN" sz="1050" spc="300">
                <a:solidFill>
                  <a:schemeClr val="accent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</a:rPr>
              <a:t>PROBLEM ANALYSIS</a:t>
            </a:r>
          </a:p>
        </p:txBody>
      </p:sp>
    </p:spTree>
    <p:extLst>
      <p:ext uri="{BB962C8B-B14F-4D97-AF65-F5344CB8AC3E}">
        <p14:creationId xmlns:p14="http://schemas.microsoft.com/office/powerpoint/2010/main" val="2339346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18B1637-E7FC-45B6-A570-96C852AFDA1C}"/>
              </a:ext>
            </a:extLst>
          </p:cNvPr>
          <p:cNvGrpSpPr/>
          <p:nvPr userDrawn="1"/>
        </p:nvGrpSpPr>
        <p:grpSpPr>
          <a:xfrm>
            <a:off x="4483490" y="277828"/>
            <a:ext cx="3148819" cy="1564796"/>
            <a:chOff x="4491292" y="341328"/>
            <a:chExt cx="3148819" cy="156479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F0E4E3A-FD31-480A-B055-A49190A82105}"/>
                </a:ext>
              </a:extLst>
            </p:cNvPr>
            <p:cNvSpPr txBox="1"/>
            <p:nvPr/>
          </p:nvSpPr>
          <p:spPr>
            <a:xfrm>
              <a:off x="4727128" y="341328"/>
              <a:ext cx="275334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spc="600">
                  <a:ln>
                    <a:gradFill>
                      <a:gsLst>
                        <a:gs pos="0">
                          <a:schemeClr val="tx1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6240000" sx="103000" sy="103000" algn="t" rotWithShape="0">
                      <a:prstClr val="black">
                        <a:alpha val="50000"/>
                      </a:prstClr>
                    </a:outerShdw>
                  </a:effectLst>
                  <a:latin typeface="PangMenZhengDao" panose="02010600030101010101" pitchFamily="2" charset="-122"/>
                  <a:ea typeface="PangMenZhengDao" panose="02010600030101010101" pitchFamily="2" charset="-122"/>
                </a:rPr>
                <a:t>目录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D4399C9-0E6C-427A-9D7C-7A96FC581480}"/>
                </a:ext>
              </a:extLst>
            </p:cNvPr>
            <p:cNvSpPr txBox="1"/>
            <p:nvPr/>
          </p:nvSpPr>
          <p:spPr>
            <a:xfrm>
              <a:off x="4491292" y="1382904"/>
              <a:ext cx="31488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2800" b="1" spc="300">
                  <a:solidFill>
                    <a:schemeClr val="accent1"/>
                  </a:solidFill>
                  <a:effectLst>
                    <a:outerShdw blurRad="50800" dist="38100" dir="6240000" sx="103000" sy="103000" algn="t" rotWithShape="0">
                      <a:prstClr val="black">
                        <a:alpha val="50000"/>
                      </a:prstClr>
                    </a:outerShdw>
                  </a:effectLst>
                  <a:latin typeface="PangMenZhengDao" panose="02010600030101010101" pitchFamily="2" charset="-122"/>
                  <a:ea typeface="PangMenZhengDao" panose="02010600030101010101" pitchFamily="2" charset="-122"/>
                </a:rPr>
                <a:t>CONTENT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89A3555-62A8-4E9C-BFCD-B8688B11E8EA}"/>
              </a:ext>
            </a:extLst>
          </p:cNvPr>
          <p:cNvGrpSpPr/>
          <p:nvPr userDrawn="1"/>
        </p:nvGrpSpPr>
        <p:grpSpPr>
          <a:xfrm>
            <a:off x="1130759" y="2878878"/>
            <a:ext cx="1239765" cy="685320"/>
            <a:chOff x="1201213" y="2878878"/>
            <a:chExt cx="1239765" cy="685320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B63C1B75-F315-46C1-BFFA-D47CB3508B36}"/>
                </a:ext>
              </a:extLst>
            </p:cNvPr>
            <p:cNvSpPr/>
            <p:nvPr userDrawn="1"/>
          </p:nvSpPr>
          <p:spPr>
            <a:xfrm>
              <a:off x="1469609" y="2878878"/>
              <a:ext cx="702974" cy="603394"/>
            </a:xfrm>
            <a:prstGeom prst="roundRect">
              <a:avLst>
                <a:gd name="adj" fmla="val 10131"/>
              </a:avLst>
            </a:prstGeom>
            <a:gradFill flip="none" rotWithShape="1">
              <a:gsLst>
                <a:gs pos="70000">
                  <a:schemeClr val="accent3"/>
                </a:gs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chemeClr val="tx2">
                      <a:alpha val="50000"/>
                    </a:schemeClr>
                  </a:gs>
                  <a:gs pos="43400">
                    <a:schemeClr val="accent3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>
                <a:gradFill>
                  <a:gsLst>
                    <a:gs pos="0">
                      <a:srgbClr val="F66C34"/>
                    </a:gs>
                    <a:gs pos="100000">
                      <a:srgbClr val="D53626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D78867B-9EB3-4CCE-9604-84F5121B68B5}"/>
                </a:ext>
              </a:extLst>
            </p:cNvPr>
            <p:cNvSpPr txBox="1"/>
            <p:nvPr userDrawn="1"/>
          </p:nvSpPr>
          <p:spPr>
            <a:xfrm>
              <a:off x="1201213" y="2880050"/>
              <a:ext cx="1239765" cy="68414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gradFill>
                      <a:gsLst>
                        <a:gs pos="0">
                          <a:schemeClr val="tx1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6240000" sx="103000" sy="103000" algn="t" rotWithShape="0">
                      <a:prstClr val="black">
                        <a:alpha val="24000"/>
                      </a:prstClr>
                    </a:outerShdw>
                  </a:effectLst>
                  <a:latin typeface="郑庆科黄油体Regular" panose="02000603000000000000" pitchFamily="2" charset="-122"/>
                  <a:ea typeface="郑庆科黄油体Regular" panose="02000603000000000000" pitchFamily="2" charset="-122"/>
                </a:rPr>
                <a:t>01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D83F644-43A9-49EE-AF47-5F5417C14266}"/>
              </a:ext>
            </a:extLst>
          </p:cNvPr>
          <p:cNvGrpSpPr/>
          <p:nvPr userDrawn="1"/>
        </p:nvGrpSpPr>
        <p:grpSpPr>
          <a:xfrm>
            <a:off x="4054693" y="2888759"/>
            <a:ext cx="1239765" cy="728617"/>
            <a:chOff x="4057944" y="2888759"/>
            <a:chExt cx="1239765" cy="728617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B6FF5F3C-4FBC-4362-8A90-CCD5A54AF739}"/>
                </a:ext>
              </a:extLst>
            </p:cNvPr>
            <p:cNvSpPr/>
            <p:nvPr userDrawn="1"/>
          </p:nvSpPr>
          <p:spPr>
            <a:xfrm>
              <a:off x="4319545" y="2888759"/>
              <a:ext cx="702974" cy="603394"/>
            </a:xfrm>
            <a:prstGeom prst="roundRect">
              <a:avLst>
                <a:gd name="adj" fmla="val 10131"/>
              </a:avLst>
            </a:prstGeom>
            <a:gradFill flip="none" rotWithShape="1">
              <a:gsLst>
                <a:gs pos="70000">
                  <a:schemeClr val="accent3"/>
                </a:gs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chemeClr val="tx2">
                      <a:alpha val="50000"/>
                    </a:schemeClr>
                  </a:gs>
                  <a:gs pos="43400">
                    <a:schemeClr val="accent3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>
                <a:gradFill>
                  <a:gsLst>
                    <a:gs pos="0">
                      <a:srgbClr val="F66C34"/>
                    </a:gs>
                    <a:gs pos="100000">
                      <a:srgbClr val="D53626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610F1E9-ECB3-413F-A3D0-9C13D1A5429F}"/>
                </a:ext>
              </a:extLst>
            </p:cNvPr>
            <p:cNvSpPr txBox="1"/>
            <p:nvPr userDrawn="1"/>
          </p:nvSpPr>
          <p:spPr>
            <a:xfrm>
              <a:off x="4057944" y="2909490"/>
              <a:ext cx="12397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gradFill>
                      <a:gsLst>
                        <a:gs pos="0">
                          <a:schemeClr val="tx1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6240000" sx="103000" sy="103000" algn="t" rotWithShape="0">
                      <a:prstClr val="black">
                        <a:alpha val="24000"/>
                      </a:prstClr>
                    </a:outerShdw>
                  </a:effectLst>
                  <a:latin typeface="郑庆科黄油体Regular" panose="02000603000000000000" pitchFamily="2" charset="-122"/>
                  <a:ea typeface="郑庆科黄油体Regular" panose="02000603000000000000" pitchFamily="2" charset="-122"/>
                </a:rPr>
                <a:t>02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7A09EEB-F127-4AFB-94F0-C3FB9A6E4D4D}"/>
              </a:ext>
            </a:extLst>
          </p:cNvPr>
          <p:cNvGrpSpPr/>
          <p:nvPr userDrawn="1"/>
        </p:nvGrpSpPr>
        <p:grpSpPr>
          <a:xfrm>
            <a:off x="6905763" y="2898640"/>
            <a:ext cx="1239765" cy="718736"/>
            <a:chOff x="6907800" y="2898640"/>
            <a:chExt cx="1239765" cy="718736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77BBD67D-C0AF-4530-90C0-82DE743029D4}"/>
                </a:ext>
              </a:extLst>
            </p:cNvPr>
            <p:cNvSpPr/>
            <p:nvPr userDrawn="1"/>
          </p:nvSpPr>
          <p:spPr>
            <a:xfrm>
              <a:off x="7169481" y="2898640"/>
              <a:ext cx="702974" cy="603394"/>
            </a:xfrm>
            <a:prstGeom prst="roundRect">
              <a:avLst>
                <a:gd name="adj" fmla="val 10131"/>
              </a:avLst>
            </a:prstGeom>
            <a:gradFill flip="none" rotWithShape="1">
              <a:gsLst>
                <a:gs pos="70000">
                  <a:schemeClr val="accent3"/>
                </a:gs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chemeClr val="tx2">
                      <a:alpha val="50000"/>
                    </a:schemeClr>
                  </a:gs>
                  <a:gs pos="43400">
                    <a:schemeClr val="accent3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>
                <a:gradFill>
                  <a:gsLst>
                    <a:gs pos="0">
                      <a:srgbClr val="F66C34"/>
                    </a:gs>
                    <a:gs pos="100000">
                      <a:srgbClr val="D53626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92D86F3-4891-4F71-8A60-D138AA739301}"/>
                </a:ext>
              </a:extLst>
            </p:cNvPr>
            <p:cNvSpPr txBox="1"/>
            <p:nvPr userDrawn="1"/>
          </p:nvSpPr>
          <p:spPr>
            <a:xfrm>
              <a:off x="6907800" y="2909490"/>
              <a:ext cx="12397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gradFill>
                      <a:gsLst>
                        <a:gs pos="0">
                          <a:schemeClr val="tx1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6240000" sx="103000" sy="103000" algn="t" rotWithShape="0">
                      <a:prstClr val="black">
                        <a:alpha val="24000"/>
                      </a:prstClr>
                    </a:outerShdw>
                  </a:effectLst>
                  <a:latin typeface="郑庆科黄油体Regular" panose="02000603000000000000" pitchFamily="2" charset="-122"/>
                  <a:ea typeface="郑庆科黄油体Regular" panose="02000603000000000000" pitchFamily="2" charset="-122"/>
                </a:rPr>
                <a:t>03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83C59E5-FBD2-4F21-891F-153426A998B0}"/>
              </a:ext>
            </a:extLst>
          </p:cNvPr>
          <p:cNvGrpSpPr/>
          <p:nvPr userDrawn="1"/>
        </p:nvGrpSpPr>
        <p:grpSpPr>
          <a:xfrm>
            <a:off x="9750197" y="2908521"/>
            <a:ext cx="1239765" cy="727708"/>
            <a:chOff x="9751020" y="2908521"/>
            <a:chExt cx="1239765" cy="727708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15B32708-6030-4236-AF3E-B8BAED000D4C}"/>
                </a:ext>
              </a:extLst>
            </p:cNvPr>
            <p:cNvSpPr/>
            <p:nvPr userDrawn="1"/>
          </p:nvSpPr>
          <p:spPr>
            <a:xfrm>
              <a:off x="10019417" y="2908521"/>
              <a:ext cx="702974" cy="603394"/>
            </a:xfrm>
            <a:prstGeom prst="roundRect">
              <a:avLst>
                <a:gd name="adj" fmla="val 10131"/>
              </a:avLst>
            </a:prstGeom>
            <a:gradFill flip="none" rotWithShape="1">
              <a:gsLst>
                <a:gs pos="70000">
                  <a:schemeClr val="accent3"/>
                </a:gs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chemeClr val="tx2">
                      <a:alpha val="50000"/>
                    </a:schemeClr>
                  </a:gs>
                  <a:gs pos="43400">
                    <a:schemeClr val="accent3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>
                <a:gradFill>
                  <a:gsLst>
                    <a:gs pos="0">
                      <a:srgbClr val="F66C34"/>
                    </a:gs>
                    <a:gs pos="100000">
                      <a:srgbClr val="D53626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85A4745-19D4-46E2-A2C2-1579C8BD6EAA}"/>
                </a:ext>
              </a:extLst>
            </p:cNvPr>
            <p:cNvSpPr txBox="1"/>
            <p:nvPr userDrawn="1"/>
          </p:nvSpPr>
          <p:spPr>
            <a:xfrm>
              <a:off x="9751020" y="2928343"/>
              <a:ext cx="12397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gradFill>
                      <a:gsLst>
                        <a:gs pos="0">
                          <a:schemeClr val="tx1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6240000" sx="103000" sy="103000" algn="t" rotWithShape="0">
                      <a:prstClr val="black">
                        <a:alpha val="24000"/>
                      </a:prstClr>
                    </a:outerShdw>
                  </a:effectLst>
                  <a:latin typeface="郑庆科黄油体Regular" panose="02000603000000000000" pitchFamily="2" charset="-122"/>
                  <a:ea typeface="郑庆科黄油体Regular" panose="02000603000000000000" pitchFamily="2" charset="-122"/>
                </a:rPr>
                <a:t>04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6DFDBB1-568E-48FC-86B8-3AB015669A8B}"/>
              </a:ext>
            </a:extLst>
          </p:cNvPr>
          <p:cNvGrpSpPr/>
          <p:nvPr userDrawn="1"/>
        </p:nvGrpSpPr>
        <p:grpSpPr>
          <a:xfrm>
            <a:off x="3239535" y="1973300"/>
            <a:ext cx="5712930" cy="3780971"/>
            <a:chOff x="3174765" y="1973300"/>
            <a:chExt cx="5712930" cy="3780971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BEE6ED8-4AFB-4FA2-BAA7-D805A584D44E}"/>
                </a:ext>
              </a:extLst>
            </p:cNvPr>
            <p:cNvCxnSpPr/>
            <p:nvPr/>
          </p:nvCxnSpPr>
          <p:spPr>
            <a:xfrm>
              <a:off x="3174765" y="1973300"/>
              <a:ext cx="0" cy="3780971"/>
            </a:xfrm>
            <a:prstGeom prst="line">
              <a:avLst/>
            </a:prstGeom>
            <a:ln>
              <a:gradFill>
                <a:gsLst>
                  <a:gs pos="50000">
                    <a:schemeClr val="tx1"/>
                  </a:gs>
                  <a:gs pos="400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64BC4BEF-4228-48B4-8FEF-8F47F620B42D}"/>
                </a:ext>
              </a:extLst>
            </p:cNvPr>
            <p:cNvCxnSpPr/>
            <p:nvPr/>
          </p:nvCxnSpPr>
          <p:spPr>
            <a:xfrm>
              <a:off x="6027420" y="1973300"/>
              <a:ext cx="0" cy="3780971"/>
            </a:xfrm>
            <a:prstGeom prst="line">
              <a:avLst/>
            </a:prstGeom>
            <a:ln>
              <a:gradFill>
                <a:gsLst>
                  <a:gs pos="50000">
                    <a:schemeClr val="tx1"/>
                  </a:gs>
                  <a:gs pos="400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5BDDAFB-622E-4B65-9F0F-34A6D4BBDE01}"/>
                </a:ext>
              </a:extLst>
            </p:cNvPr>
            <p:cNvCxnSpPr/>
            <p:nvPr/>
          </p:nvCxnSpPr>
          <p:spPr>
            <a:xfrm>
              <a:off x="8887695" y="1973300"/>
              <a:ext cx="0" cy="3780971"/>
            </a:xfrm>
            <a:prstGeom prst="line">
              <a:avLst/>
            </a:prstGeom>
            <a:ln>
              <a:gradFill>
                <a:gsLst>
                  <a:gs pos="50000">
                    <a:schemeClr val="tx1"/>
                  </a:gs>
                  <a:gs pos="400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E072ED-5C4E-47C8-B2E5-6D842FFB8DF6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91055" y="3793320"/>
            <a:ext cx="2851150" cy="646331"/>
          </a:xfrm>
        </p:spPr>
        <p:txBody>
          <a:bodyPr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3600" kern="1200" spc="600" noProof="0">
                <a:solidFill>
                  <a:schemeClr val="tx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工作业绩</a:t>
            </a:r>
            <a:endParaRPr kumimoji="0" lang="en-US" altLang="zh-CN" sz="3600" b="0" i="0" u="none" strike="noStrike" kern="1200" cap="none" spc="600" normalizeH="0" baseline="0" noProof="0">
              <a:ln>
                <a:noFill/>
              </a:ln>
              <a:solidFill>
                <a:prstClr val="white"/>
              </a:solidFill>
              <a:effectLst>
                <a:outerShdw blurRad="50800" dist="38100" dir="6240000" sx="103000" sy="103000" algn="t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angMenZhengDao" panose="02010600030101010101" pitchFamily="2" charset="-122"/>
              <a:ea typeface="PangMenZhengDao" panose="02010600030101010101" pitchFamily="2" charset="-122"/>
              <a:cs typeface="+mn-cs"/>
            </a:endParaRP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D9FBBB2-CFD9-4208-A61C-FC6787C6293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91055" y="4612036"/>
            <a:ext cx="2851150" cy="252837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050" kern="1200" spc="300" noProof="0">
                <a:solidFill>
                  <a:schemeClr val="accent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1050" b="0" i="0" u="none" strike="noStrike" kern="1200" cap="none" spc="300" normalizeH="0" baseline="0" noProof="0">
                <a:ln>
                  <a:noFill/>
                </a:ln>
                <a:solidFill>
                  <a:srgbClr val="6F6F6F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PERFORMANCE</a:t>
            </a:r>
          </a:p>
        </p:txBody>
      </p:sp>
      <p:sp>
        <p:nvSpPr>
          <p:cNvPr id="34" name="文本占位符 3">
            <a:extLst>
              <a:ext uri="{FF2B5EF4-FFF2-40B4-BE49-F238E27FC236}">
                <a16:creationId xmlns:a16="http://schemas.microsoft.com/office/drawing/2014/main" id="{8AD9CE6C-5B38-4C68-B350-743B89DDC6E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242205" y="3793320"/>
            <a:ext cx="2851150" cy="646331"/>
          </a:xfrm>
        </p:spPr>
        <p:txBody>
          <a:bodyPr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3600" kern="1200" spc="600" noProof="0">
                <a:solidFill>
                  <a:schemeClr val="tx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algn="ctr"/>
            <a:r>
              <a:rPr lang="zh-CN" altLang="en-US" sz="3600" spc="600"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</a:rPr>
              <a:t>亮点经验</a:t>
            </a:r>
          </a:p>
        </p:txBody>
      </p:sp>
      <p:sp>
        <p:nvSpPr>
          <p:cNvPr id="35" name="文本占位符 28">
            <a:extLst>
              <a:ext uri="{FF2B5EF4-FFF2-40B4-BE49-F238E27FC236}">
                <a16:creationId xmlns:a16="http://schemas.microsoft.com/office/drawing/2014/main" id="{3531BB14-A70B-472A-9AD8-7568FDE10F57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242205" y="4612036"/>
            <a:ext cx="2851150" cy="252837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050" kern="1200" spc="300" noProof="0">
                <a:solidFill>
                  <a:schemeClr val="accent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algn="ctr"/>
            <a:r>
              <a:rPr lang="af-ZA" altLang="zh-CN" sz="1050" spc="300">
                <a:solidFill>
                  <a:schemeClr val="accent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</a:rPr>
              <a:t>HIGHLIGHTS EXPERIENCE</a:t>
            </a:r>
          </a:p>
        </p:txBody>
      </p:sp>
      <p:sp>
        <p:nvSpPr>
          <p:cNvPr id="36" name="文本占位符 3">
            <a:extLst>
              <a:ext uri="{FF2B5EF4-FFF2-40B4-BE49-F238E27FC236}">
                <a16:creationId xmlns:a16="http://schemas.microsoft.com/office/drawing/2014/main" id="{B0132D4C-620F-43FD-A0CE-975753C3AF4C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93355" y="3793320"/>
            <a:ext cx="2851150" cy="646331"/>
          </a:xfrm>
        </p:spPr>
        <p:txBody>
          <a:bodyPr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3600" kern="1200" spc="600" noProof="0">
                <a:solidFill>
                  <a:schemeClr val="tx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algn="ctr"/>
            <a:r>
              <a:rPr lang="zh-CN" altLang="en-US" sz="3600" spc="600"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</a:rPr>
              <a:t>问题分析</a:t>
            </a:r>
          </a:p>
        </p:txBody>
      </p:sp>
      <p:sp>
        <p:nvSpPr>
          <p:cNvPr id="37" name="文本占位符 28">
            <a:extLst>
              <a:ext uri="{FF2B5EF4-FFF2-40B4-BE49-F238E27FC236}">
                <a16:creationId xmlns:a16="http://schemas.microsoft.com/office/drawing/2014/main" id="{82854575-05E7-46C8-A421-3163667EDFD8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093355" y="4612036"/>
            <a:ext cx="2851150" cy="252837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050" kern="1200" spc="300" noProof="0">
                <a:solidFill>
                  <a:schemeClr val="accent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algn="ctr"/>
            <a:r>
              <a:rPr lang="af-ZA" altLang="zh-CN" sz="1050" spc="300">
                <a:solidFill>
                  <a:schemeClr val="accent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</a:rPr>
              <a:t>PROBLEM ANALYSIS</a:t>
            </a:r>
          </a:p>
        </p:txBody>
      </p:sp>
      <p:sp>
        <p:nvSpPr>
          <p:cNvPr id="38" name="文本占位符 3">
            <a:extLst>
              <a:ext uri="{FF2B5EF4-FFF2-40B4-BE49-F238E27FC236}">
                <a16:creationId xmlns:a16="http://schemas.microsoft.com/office/drawing/2014/main" id="{E91196D1-47DD-4D18-8B44-2F5F927EEBA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944505" y="3793320"/>
            <a:ext cx="2851150" cy="646331"/>
          </a:xfrm>
        </p:spPr>
        <p:txBody>
          <a:bodyPr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3600" kern="1200" spc="600" noProof="0">
                <a:solidFill>
                  <a:schemeClr val="tx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algn="ctr"/>
            <a:r>
              <a:rPr lang="zh-CN" altLang="en-US" sz="3600" spc="600"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</a:rPr>
              <a:t>未来计划</a:t>
            </a:r>
          </a:p>
        </p:txBody>
      </p:sp>
      <p:sp>
        <p:nvSpPr>
          <p:cNvPr id="39" name="文本占位符 28">
            <a:extLst>
              <a:ext uri="{FF2B5EF4-FFF2-40B4-BE49-F238E27FC236}">
                <a16:creationId xmlns:a16="http://schemas.microsoft.com/office/drawing/2014/main" id="{F8C28642-71FF-48EB-BB5E-97EF6CB064B8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944505" y="4612036"/>
            <a:ext cx="2851150" cy="252837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050" kern="1200" spc="300" noProof="0">
                <a:solidFill>
                  <a:schemeClr val="accent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algn="ctr"/>
            <a:r>
              <a:rPr lang="af-ZA" altLang="zh-CN" sz="1050" spc="300">
                <a:solidFill>
                  <a:schemeClr val="accent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</a:rPr>
              <a:t>FUTURE PLANS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319DBFAB-136E-4814-A72F-5B1201C88E2D}"/>
              </a:ext>
            </a:extLst>
          </p:cNvPr>
          <p:cNvGrpSpPr/>
          <p:nvPr userDrawn="1"/>
        </p:nvGrpSpPr>
        <p:grpSpPr>
          <a:xfrm>
            <a:off x="2478540" y="1973300"/>
            <a:ext cx="7234921" cy="3780971"/>
            <a:chOff x="2491240" y="1973300"/>
            <a:chExt cx="7234921" cy="3780971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BEE6ED8-4AFB-4FA2-BAA7-D805A584D44E}"/>
                </a:ext>
              </a:extLst>
            </p:cNvPr>
            <p:cNvCxnSpPr>
              <a:cxnSpLocks/>
            </p:cNvCxnSpPr>
            <p:nvPr/>
          </p:nvCxnSpPr>
          <p:spPr>
            <a:xfrm>
              <a:off x="2491240" y="1973300"/>
              <a:ext cx="0" cy="3780971"/>
            </a:xfrm>
            <a:prstGeom prst="line">
              <a:avLst/>
            </a:prstGeom>
            <a:ln>
              <a:gradFill>
                <a:gsLst>
                  <a:gs pos="50000">
                    <a:schemeClr val="tx1"/>
                  </a:gs>
                  <a:gs pos="400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64BC4BEF-4228-48B4-8FEF-8F47F620B42D}"/>
                </a:ext>
              </a:extLst>
            </p:cNvPr>
            <p:cNvCxnSpPr>
              <a:cxnSpLocks/>
            </p:cNvCxnSpPr>
            <p:nvPr/>
          </p:nvCxnSpPr>
          <p:spPr>
            <a:xfrm>
              <a:off x="4902880" y="1973300"/>
              <a:ext cx="0" cy="3780971"/>
            </a:xfrm>
            <a:prstGeom prst="line">
              <a:avLst/>
            </a:prstGeom>
            <a:ln>
              <a:gradFill>
                <a:gsLst>
                  <a:gs pos="50000">
                    <a:schemeClr val="tx1"/>
                  </a:gs>
                  <a:gs pos="400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5BDDAFB-622E-4B65-9F0F-34A6D4BBDE01}"/>
                </a:ext>
              </a:extLst>
            </p:cNvPr>
            <p:cNvCxnSpPr>
              <a:cxnSpLocks/>
            </p:cNvCxnSpPr>
            <p:nvPr/>
          </p:nvCxnSpPr>
          <p:spPr>
            <a:xfrm>
              <a:off x="7314520" y="1973300"/>
              <a:ext cx="0" cy="3780971"/>
            </a:xfrm>
            <a:prstGeom prst="line">
              <a:avLst/>
            </a:prstGeom>
            <a:ln>
              <a:gradFill>
                <a:gsLst>
                  <a:gs pos="50000">
                    <a:schemeClr val="tx1"/>
                  </a:gs>
                  <a:gs pos="400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89F7BCC8-1AD3-4F5C-AE6A-8101124638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26161" y="1973300"/>
              <a:ext cx="0" cy="3780971"/>
            </a:xfrm>
            <a:prstGeom prst="line">
              <a:avLst/>
            </a:prstGeom>
            <a:ln>
              <a:gradFill>
                <a:gsLst>
                  <a:gs pos="50000">
                    <a:schemeClr val="tx1"/>
                  </a:gs>
                  <a:gs pos="4000">
                    <a:schemeClr val="tx1">
                      <a:alpha val="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F18B1637-E7FC-45B6-A570-96C852AFDA1C}"/>
              </a:ext>
            </a:extLst>
          </p:cNvPr>
          <p:cNvGrpSpPr/>
          <p:nvPr userDrawn="1"/>
        </p:nvGrpSpPr>
        <p:grpSpPr>
          <a:xfrm>
            <a:off x="4483490" y="277828"/>
            <a:ext cx="3148819" cy="1564796"/>
            <a:chOff x="4491292" y="341328"/>
            <a:chExt cx="3148819" cy="156479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F0E4E3A-FD31-480A-B055-A49190A82105}"/>
                </a:ext>
              </a:extLst>
            </p:cNvPr>
            <p:cNvSpPr txBox="1"/>
            <p:nvPr/>
          </p:nvSpPr>
          <p:spPr>
            <a:xfrm>
              <a:off x="4727128" y="341328"/>
              <a:ext cx="275334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spc="600">
                  <a:ln>
                    <a:gradFill>
                      <a:gsLst>
                        <a:gs pos="0">
                          <a:schemeClr val="tx1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6240000" sx="103000" sy="103000" algn="t" rotWithShape="0">
                      <a:prstClr val="black">
                        <a:alpha val="50000"/>
                      </a:prstClr>
                    </a:outerShdw>
                  </a:effectLst>
                  <a:latin typeface="PangMenZhengDao" panose="02010600030101010101" pitchFamily="2" charset="-122"/>
                  <a:ea typeface="PangMenZhengDao" panose="02010600030101010101" pitchFamily="2" charset="-122"/>
                </a:rPr>
                <a:t>目录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0D4399C9-0E6C-427A-9D7C-7A96FC581480}"/>
                </a:ext>
              </a:extLst>
            </p:cNvPr>
            <p:cNvSpPr txBox="1"/>
            <p:nvPr/>
          </p:nvSpPr>
          <p:spPr>
            <a:xfrm>
              <a:off x="4491292" y="1382904"/>
              <a:ext cx="31488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altLang="zh-CN" sz="2800" b="1" spc="300">
                  <a:solidFill>
                    <a:schemeClr val="accent1"/>
                  </a:solidFill>
                  <a:effectLst>
                    <a:outerShdw blurRad="50800" dist="38100" dir="6240000" sx="103000" sy="103000" algn="t" rotWithShape="0">
                      <a:prstClr val="black">
                        <a:alpha val="50000"/>
                      </a:prstClr>
                    </a:outerShdw>
                  </a:effectLst>
                  <a:latin typeface="PangMenZhengDao" panose="02010600030101010101" pitchFamily="2" charset="-122"/>
                  <a:ea typeface="PangMenZhengDao" panose="02010600030101010101" pitchFamily="2" charset="-122"/>
                </a:rPr>
                <a:t>CONTENT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89A3555-62A8-4E9C-BFCD-B8688B11E8EA}"/>
              </a:ext>
            </a:extLst>
          </p:cNvPr>
          <p:cNvGrpSpPr/>
          <p:nvPr userDrawn="1"/>
        </p:nvGrpSpPr>
        <p:grpSpPr>
          <a:xfrm>
            <a:off x="640321" y="2924789"/>
            <a:ext cx="1239765" cy="685320"/>
            <a:chOff x="1201213" y="2878878"/>
            <a:chExt cx="1239765" cy="685320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B63C1B75-F315-46C1-BFFA-D47CB3508B36}"/>
                </a:ext>
              </a:extLst>
            </p:cNvPr>
            <p:cNvSpPr/>
            <p:nvPr userDrawn="1"/>
          </p:nvSpPr>
          <p:spPr>
            <a:xfrm>
              <a:off x="1469609" y="2878878"/>
              <a:ext cx="702974" cy="603394"/>
            </a:xfrm>
            <a:prstGeom prst="roundRect">
              <a:avLst>
                <a:gd name="adj" fmla="val 10131"/>
              </a:avLst>
            </a:prstGeom>
            <a:gradFill flip="none" rotWithShape="1">
              <a:gsLst>
                <a:gs pos="70000">
                  <a:schemeClr val="accent3"/>
                </a:gs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chemeClr val="tx2">
                      <a:alpha val="50000"/>
                    </a:schemeClr>
                  </a:gs>
                  <a:gs pos="43400">
                    <a:schemeClr val="accent3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>
                <a:gradFill>
                  <a:gsLst>
                    <a:gs pos="0">
                      <a:srgbClr val="F66C34"/>
                    </a:gs>
                    <a:gs pos="100000">
                      <a:srgbClr val="D53626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D78867B-9EB3-4CCE-9604-84F5121B68B5}"/>
                </a:ext>
              </a:extLst>
            </p:cNvPr>
            <p:cNvSpPr txBox="1"/>
            <p:nvPr userDrawn="1"/>
          </p:nvSpPr>
          <p:spPr>
            <a:xfrm>
              <a:off x="1201213" y="2880050"/>
              <a:ext cx="1239765" cy="684148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gradFill>
                      <a:gsLst>
                        <a:gs pos="0">
                          <a:schemeClr val="tx1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6240000" sx="103000" sy="103000" algn="t" rotWithShape="0">
                      <a:prstClr val="black">
                        <a:alpha val="24000"/>
                      </a:prstClr>
                    </a:outerShdw>
                  </a:effectLst>
                  <a:latin typeface="郑庆科黄油体Regular" panose="02000603000000000000" pitchFamily="2" charset="-122"/>
                  <a:ea typeface="郑庆科黄油体Regular" panose="02000603000000000000" pitchFamily="2" charset="-122"/>
                </a:rPr>
                <a:t>01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D83F644-43A9-49EE-AF47-5F5417C14266}"/>
              </a:ext>
            </a:extLst>
          </p:cNvPr>
          <p:cNvGrpSpPr/>
          <p:nvPr userDrawn="1"/>
        </p:nvGrpSpPr>
        <p:grpSpPr>
          <a:xfrm>
            <a:off x="3056060" y="2903141"/>
            <a:ext cx="1239765" cy="728617"/>
            <a:chOff x="4057944" y="2888759"/>
            <a:chExt cx="1239765" cy="728617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B6FF5F3C-4FBC-4362-8A90-CCD5A54AF739}"/>
                </a:ext>
              </a:extLst>
            </p:cNvPr>
            <p:cNvSpPr/>
            <p:nvPr userDrawn="1"/>
          </p:nvSpPr>
          <p:spPr>
            <a:xfrm>
              <a:off x="4319545" y="2888759"/>
              <a:ext cx="702974" cy="603394"/>
            </a:xfrm>
            <a:prstGeom prst="roundRect">
              <a:avLst>
                <a:gd name="adj" fmla="val 10131"/>
              </a:avLst>
            </a:prstGeom>
            <a:gradFill flip="none" rotWithShape="1">
              <a:gsLst>
                <a:gs pos="70000">
                  <a:schemeClr val="accent3"/>
                </a:gs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chemeClr val="tx2">
                      <a:alpha val="50000"/>
                    </a:schemeClr>
                  </a:gs>
                  <a:gs pos="43400">
                    <a:schemeClr val="accent3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>
                <a:gradFill>
                  <a:gsLst>
                    <a:gs pos="0">
                      <a:srgbClr val="F66C34"/>
                    </a:gs>
                    <a:gs pos="100000">
                      <a:srgbClr val="D53626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610F1E9-ECB3-413F-A3D0-9C13D1A5429F}"/>
                </a:ext>
              </a:extLst>
            </p:cNvPr>
            <p:cNvSpPr txBox="1"/>
            <p:nvPr userDrawn="1"/>
          </p:nvSpPr>
          <p:spPr>
            <a:xfrm>
              <a:off x="4057944" y="2909490"/>
              <a:ext cx="12397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gradFill>
                      <a:gsLst>
                        <a:gs pos="0">
                          <a:schemeClr val="tx1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6240000" sx="103000" sy="103000" algn="t" rotWithShape="0">
                      <a:prstClr val="black">
                        <a:alpha val="24000"/>
                      </a:prstClr>
                    </a:outerShdw>
                  </a:effectLst>
                  <a:latin typeface="郑庆科黄油体Regular" panose="02000603000000000000" pitchFamily="2" charset="-122"/>
                  <a:ea typeface="郑庆科黄油体Regular" panose="02000603000000000000" pitchFamily="2" charset="-122"/>
                </a:rPr>
                <a:t>02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7A09EEB-F127-4AFB-94F0-C3FB9A6E4D4D}"/>
              </a:ext>
            </a:extLst>
          </p:cNvPr>
          <p:cNvGrpSpPr/>
          <p:nvPr userDrawn="1"/>
        </p:nvGrpSpPr>
        <p:grpSpPr>
          <a:xfrm>
            <a:off x="5471799" y="2908081"/>
            <a:ext cx="1239765" cy="718736"/>
            <a:chOff x="6907800" y="2898640"/>
            <a:chExt cx="1239765" cy="718736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77BBD67D-C0AF-4530-90C0-82DE743029D4}"/>
                </a:ext>
              </a:extLst>
            </p:cNvPr>
            <p:cNvSpPr/>
            <p:nvPr userDrawn="1"/>
          </p:nvSpPr>
          <p:spPr>
            <a:xfrm>
              <a:off x="7169481" y="2898640"/>
              <a:ext cx="702974" cy="603394"/>
            </a:xfrm>
            <a:prstGeom prst="roundRect">
              <a:avLst>
                <a:gd name="adj" fmla="val 10131"/>
              </a:avLst>
            </a:prstGeom>
            <a:gradFill flip="none" rotWithShape="1">
              <a:gsLst>
                <a:gs pos="70000">
                  <a:schemeClr val="accent3"/>
                </a:gs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chemeClr val="tx2">
                      <a:alpha val="50000"/>
                    </a:schemeClr>
                  </a:gs>
                  <a:gs pos="43400">
                    <a:schemeClr val="accent3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>
                <a:gradFill>
                  <a:gsLst>
                    <a:gs pos="0">
                      <a:srgbClr val="F66C34"/>
                    </a:gs>
                    <a:gs pos="100000">
                      <a:srgbClr val="D53626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92D86F3-4891-4F71-8A60-D138AA739301}"/>
                </a:ext>
              </a:extLst>
            </p:cNvPr>
            <p:cNvSpPr txBox="1"/>
            <p:nvPr userDrawn="1"/>
          </p:nvSpPr>
          <p:spPr>
            <a:xfrm>
              <a:off x="6907800" y="2909490"/>
              <a:ext cx="12397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gradFill>
                      <a:gsLst>
                        <a:gs pos="0">
                          <a:schemeClr val="tx1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6240000" sx="103000" sy="103000" algn="t" rotWithShape="0">
                      <a:prstClr val="black">
                        <a:alpha val="24000"/>
                      </a:prstClr>
                    </a:outerShdw>
                  </a:effectLst>
                  <a:latin typeface="郑庆科黄油体Regular" panose="02000603000000000000" pitchFamily="2" charset="-122"/>
                  <a:ea typeface="郑庆科黄油体Regular" panose="02000603000000000000" pitchFamily="2" charset="-122"/>
                </a:rPr>
                <a:t>03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83C59E5-FBD2-4F21-891F-153426A998B0}"/>
              </a:ext>
            </a:extLst>
          </p:cNvPr>
          <p:cNvGrpSpPr/>
          <p:nvPr userDrawn="1"/>
        </p:nvGrpSpPr>
        <p:grpSpPr>
          <a:xfrm>
            <a:off x="7887538" y="2903595"/>
            <a:ext cx="1239765" cy="727708"/>
            <a:chOff x="9751020" y="2908521"/>
            <a:chExt cx="1239765" cy="727708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15B32708-6030-4236-AF3E-B8BAED000D4C}"/>
                </a:ext>
              </a:extLst>
            </p:cNvPr>
            <p:cNvSpPr/>
            <p:nvPr userDrawn="1"/>
          </p:nvSpPr>
          <p:spPr>
            <a:xfrm>
              <a:off x="10019417" y="2908521"/>
              <a:ext cx="702974" cy="603394"/>
            </a:xfrm>
            <a:prstGeom prst="roundRect">
              <a:avLst>
                <a:gd name="adj" fmla="val 10131"/>
              </a:avLst>
            </a:prstGeom>
            <a:gradFill flip="none" rotWithShape="1">
              <a:gsLst>
                <a:gs pos="70000">
                  <a:schemeClr val="accent3"/>
                </a:gs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chemeClr val="tx2">
                      <a:alpha val="50000"/>
                    </a:schemeClr>
                  </a:gs>
                  <a:gs pos="43400">
                    <a:schemeClr val="accent3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>
                <a:gradFill>
                  <a:gsLst>
                    <a:gs pos="0">
                      <a:srgbClr val="F66C34"/>
                    </a:gs>
                    <a:gs pos="100000">
                      <a:srgbClr val="D53626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85A4745-19D4-46E2-A2C2-1579C8BD6EAA}"/>
                </a:ext>
              </a:extLst>
            </p:cNvPr>
            <p:cNvSpPr txBox="1"/>
            <p:nvPr userDrawn="1"/>
          </p:nvSpPr>
          <p:spPr>
            <a:xfrm>
              <a:off x="9751020" y="2928343"/>
              <a:ext cx="12397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gradFill>
                      <a:gsLst>
                        <a:gs pos="0">
                          <a:schemeClr val="tx1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6240000" sx="103000" sy="103000" algn="t" rotWithShape="0">
                      <a:prstClr val="black">
                        <a:alpha val="24000"/>
                      </a:prstClr>
                    </a:outerShdw>
                  </a:effectLst>
                  <a:latin typeface="郑庆科黄油体Regular" panose="02000603000000000000" pitchFamily="2" charset="-122"/>
                  <a:ea typeface="郑庆科黄油体Regular" panose="02000603000000000000" pitchFamily="2" charset="-122"/>
                </a:rPr>
                <a:t>04</a:t>
              </a:r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AE072ED-5C4E-47C8-B2E5-6D842FFB8DF6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4855" y="3832929"/>
            <a:ext cx="1890697" cy="523220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altLang="zh-CN" sz="2800" b="0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工作业绩</a:t>
            </a:r>
            <a:endParaRPr kumimoji="0" lang="en-US" altLang="zh-CN" sz="2800" b="0" i="0" u="none" strike="noStrike" kern="1200" cap="none" spc="600" normalizeH="0" baseline="0" noProof="0">
              <a:ln>
                <a:noFill/>
              </a:ln>
              <a:solidFill>
                <a:prstClr val="white"/>
              </a:solidFill>
              <a:effectLst>
                <a:outerShdw blurRad="50800" dist="38100" dir="6240000" sx="103000" sy="103000" algn="t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angMenZhengDao" panose="02010600030101010101" pitchFamily="2" charset="-122"/>
              <a:ea typeface="PangMenZhengDao" panose="02010600030101010101" pitchFamily="2" charset="-122"/>
              <a:cs typeface="+mn-cs"/>
            </a:endParaRP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0D9FBBB2-CFD9-4208-A61C-FC6787C62933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14855" y="4506615"/>
            <a:ext cx="1890696" cy="253916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050" kern="1200" spc="300" noProof="0">
                <a:solidFill>
                  <a:schemeClr val="accent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1050" b="0" i="0" u="none" strike="noStrike" kern="1200" cap="none" spc="300" normalizeH="0" baseline="0" noProof="0">
                <a:ln>
                  <a:noFill/>
                </a:ln>
                <a:solidFill>
                  <a:srgbClr val="6F6F6F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PERFORMANCE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9570F23-147E-4946-BBDB-42BB38680925}"/>
              </a:ext>
            </a:extLst>
          </p:cNvPr>
          <p:cNvGrpSpPr/>
          <p:nvPr userDrawn="1"/>
        </p:nvGrpSpPr>
        <p:grpSpPr>
          <a:xfrm>
            <a:off x="10303279" y="2903595"/>
            <a:ext cx="1239765" cy="727708"/>
            <a:chOff x="9751020" y="2908521"/>
            <a:chExt cx="1239765" cy="727708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33CB555A-4E4A-4821-A773-E58512D8BEB4}"/>
                </a:ext>
              </a:extLst>
            </p:cNvPr>
            <p:cNvSpPr/>
            <p:nvPr userDrawn="1"/>
          </p:nvSpPr>
          <p:spPr>
            <a:xfrm>
              <a:off x="10019417" y="2908521"/>
              <a:ext cx="702974" cy="603394"/>
            </a:xfrm>
            <a:prstGeom prst="roundRect">
              <a:avLst>
                <a:gd name="adj" fmla="val 10131"/>
              </a:avLst>
            </a:prstGeom>
            <a:gradFill flip="none" rotWithShape="1">
              <a:gsLst>
                <a:gs pos="70000">
                  <a:schemeClr val="accent3"/>
                </a:gs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gradFill>
                <a:gsLst>
                  <a:gs pos="0">
                    <a:schemeClr val="tx2">
                      <a:alpha val="50000"/>
                    </a:schemeClr>
                  </a:gs>
                  <a:gs pos="43400">
                    <a:schemeClr val="accent3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>
                <a:gradFill>
                  <a:gsLst>
                    <a:gs pos="0">
                      <a:srgbClr val="F66C34"/>
                    </a:gs>
                    <a:gs pos="100000">
                      <a:srgbClr val="D53626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5FF8C2D3-1CC3-4B78-8001-2330ADDA034A}"/>
                </a:ext>
              </a:extLst>
            </p:cNvPr>
            <p:cNvSpPr txBox="1"/>
            <p:nvPr userDrawn="1"/>
          </p:nvSpPr>
          <p:spPr>
            <a:xfrm>
              <a:off x="9751020" y="2928343"/>
              <a:ext cx="12397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>
                  <a:ln>
                    <a:gradFill>
                      <a:gsLst>
                        <a:gs pos="0">
                          <a:schemeClr val="tx1"/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6240000" sx="103000" sy="103000" algn="t" rotWithShape="0">
                      <a:prstClr val="black">
                        <a:alpha val="24000"/>
                      </a:prstClr>
                    </a:outerShdw>
                  </a:effectLst>
                  <a:latin typeface="郑庆科黄油体Regular" panose="02000603000000000000" pitchFamily="2" charset="-122"/>
                  <a:ea typeface="郑庆科黄油体Regular" panose="02000603000000000000" pitchFamily="2" charset="-122"/>
                </a:rPr>
                <a:t>05</a:t>
              </a:r>
            </a:p>
          </p:txBody>
        </p:sp>
      </p:grpSp>
      <p:sp>
        <p:nvSpPr>
          <p:cNvPr id="45" name="文本占位符 3">
            <a:extLst>
              <a:ext uri="{FF2B5EF4-FFF2-40B4-BE49-F238E27FC236}">
                <a16:creationId xmlns:a16="http://schemas.microsoft.com/office/drawing/2014/main" id="{4F5E4570-5D49-418D-90FA-FE9A0542540D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730594" y="3832929"/>
            <a:ext cx="1890697" cy="523220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altLang="zh-CN" sz="2800" b="0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工作业绩</a:t>
            </a:r>
            <a:endParaRPr kumimoji="0" lang="en-US" altLang="zh-CN" sz="2800" b="0" i="0" u="none" strike="noStrike" kern="1200" cap="none" spc="600" normalizeH="0" baseline="0" noProof="0">
              <a:ln>
                <a:noFill/>
              </a:ln>
              <a:solidFill>
                <a:prstClr val="white"/>
              </a:solidFill>
              <a:effectLst>
                <a:outerShdw blurRad="50800" dist="38100" dir="6240000" sx="103000" sy="103000" algn="t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angMenZhengDao" panose="02010600030101010101" pitchFamily="2" charset="-122"/>
              <a:ea typeface="PangMenZhengDao" panose="02010600030101010101" pitchFamily="2" charset="-122"/>
              <a:cs typeface="+mn-cs"/>
            </a:endParaRPr>
          </a:p>
        </p:txBody>
      </p:sp>
      <p:sp>
        <p:nvSpPr>
          <p:cNvPr id="46" name="文本占位符 28">
            <a:extLst>
              <a:ext uri="{FF2B5EF4-FFF2-40B4-BE49-F238E27FC236}">
                <a16:creationId xmlns:a16="http://schemas.microsoft.com/office/drawing/2014/main" id="{96E44353-1A8C-4AE0-A3DA-9194A299178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730594" y="4506615"/>
            <a:ext cx="1890696" cy="253916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050" kern="1200" spc="300" noProof="0">
                <a:solidFill>
                  <a:schemeClr val="accent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1050" b="0" i="0" u="none" strike="noStrike" kern="1200" cap="none" spc="300" normalizeH="0" baseline="0" noProof="0">
                <a:ln>
                  <a:noFill/>
                </a:ln>
                <a:solidFill>
                  <a:srgbClr val="6F6F6F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PERFORMANCE</a:t>
            </a:r>
          </a:p>
        </p:txBody>
      </p:sp>
      <p:sp>
        <p:nvSpPr>
          <p:cNvPr id="47" name="文本占位符 3">
            <a:extLst>
              <a:ext uri="{FF2B5EF4-FFF2-40B4-BE49-F238E27FC236}">
                <a16:creationId xmlns:a16="http://schemas.microsoft.com/office/drawing/2014/main" id="{3FABCA4D-B334-4F8B-AAF1-A0F25390E0E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146333" y="3832929"/>
            <a:ext cx="1890697" cy="523220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altLang="zh-CN" sz="2800" b="0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工作业绩</a:t>
            </a:r>
            <a:endParaRPr kumimoji="0" lang="en-US" altLang="zh-CN" sz="2800" b="0" i="0" u="none" strike="noStrike" kern="1200" cap="none" spc="600" normalizeH="0" baseline="0" noProof="0">
              <a:ln>
                <a:noFill/>
              </a:ln>
              <a:solidFill>
                <a:prstClr val="white"/>
              </a:solidFill>
              <a:effectLst>
                <a:outerShdw blurRad="50800" dist="38100" dir="6240000" sx="103000" sy="103000" algn="t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angMenZhengDao" panose="02010600030101010101" pitchFamily="2" charset="-122"/>
              <a:ea typeface="PangMenZhengDao" panose="02010600030101010101" pitchFamily="2" charset="-122"/>
              <a:cs typeface="+mn-cs"/>
            </a:endParaRPr>
          </a:p>
        </p:txBody>
      </p:sp>
      <p:sp>
        <p:nvSpPr>
          <p:cNvPr id="48" name="文本占位符 28">
            <a:extLst>
              <a:ext uri="{FF2B5EF4-FFF2-40B4-BE49-F238E27FC236}">
                <a16:creationId xmlns:a16="http://schemas.microsoft.com/office/drawing/2014/main" id="{685A9999-6EFB-4A5C-913B-E952CB66C6D7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146333" y="4506615"/>
            <a:ext cx="1890696" cy="253916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050" kern="1200" spc="300" noProof="0">
                <a:solidFill>
                  <a:schemeClr val="accent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1050" b="0" i="0" u="none" strike="noStrike" kern="1200" cap="none" spc="300" normalizeH="0" baseline="0" noProof="0">
                <a:ln>
                  <a:noFill/>
                </a:ln>
                <a:solidFill>
                  <a:srgbClr val="6F6F6F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PERFORMANCE</a:t>
            </a:r>
          </a:p>
        </p:txBody>
      </p:sp>
      <p:sp>
        <p:nvSpPr>
          <p:cNvPr id="49" name="文本占位符 3">
            <a:extLst>
              <a:ext uri="{FF2B5EF4-FFF2-40B4-BE49-F238E27FC236}">
                <a16:creationId xmlns:a16="http://schemas.microsoft.com/office/drawing/2014/main" id="{49808470-9362-4EDA-9F08-53A631AA6028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562072" y="3832929"/>
            <a:ext cx="1890697" cy="523220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altLang="zh-CN" sz="2800" b="0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工作业绩</a:t>
            </a:r>
            <a:endParaRPr kumimoji="0" lang="en-US" altLang="zh-CN" sz="2800" b="0" i="0" u="none" strike="noStrike" kern="1200" cap="none" spc="600" normalizeH="0" baseline="0" noProof="0">
              <a:ln>
                <a:noFill/>
              </a:ln>
              <a:solidFill>
                <a:prstClr val="white"/>
              </a:solidFill>
              <a:effectLst>
                <a:outerShdw blurRad="50800" dist="38100" dir="6240000" sx="103000" sy="103000" algn="t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angMenZhengDao" panose="02010600030101010101" pitchFamily="2" charset="-122"/>
              <a:ea typeface="PangMenZhengDao" panose="02010600030101010101" pitchFamily="2" charset="-122"/>
              <a:cs typeface="+mn-cs"/>
            </a:endParaRPr>
          </a:p>
        </p:txBody>
      </p:sp>
      <p:sp>
        <p:nvSpPr>
          <p:cNvPr id="50" name="文本占位符 28">
            <a:extLst>
              <a:ext uri="{FF2B5EF4-FFF2-40B4-BE49-F238E27FC236}">
                <a16:creationId xmlns:a16="http://schemas.microsoft.com/office/drawing/2014/main" id="{9E395690-0EBD-41C5-988D-8D6644F9400B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7562072" y="4506615"/>
            <a:ext cx="1890696" cy="253916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050" kern="1200" spc="300" noProof="0">
                <a:solidFill>
                  <a:schemeClr val="accent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1050" b="0" i="0" u="none" strike="noStrike" kern="1200" cap="none" spc="300" normalizeH="0" baseline="0" noProof="0">
                <a:ln>
                  <a:noFill/>
                </a:ln>
                <a:solidFill>
                  <a:srgbClr val="6F6F6F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PERFORMANCE</a:t>
            </a:r>
          </a:p>
        </p:txBody>
      </p:sp>
      <p:sp>
        <p:nvSpPr>
          <p:cNvPr id="51" name="文本占位符 3">
            <a:extLst>
              <a:ext uri="{FF2B5EF4-FFF2-40B4-BE49-F238E27FC236}">
                <a16:creationId xmlns:a16="http://schemas.microsoft.com/office/drawing/2014/main" id="{A2FA6C56-3FE2-4CFD-BE23-000DEDC40B0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977813" y="3832929"/>
            <a:ext cx="1890697" cy="523220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altLang="zh-CN" sz="2800" b="0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60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工作业绩</a:t>
            </a:r>
            <a:endParaRPr kumimoji="0" lang="en-US" altLang="zh-CN" sz="2800" b="0" i="0" u="none" strike="noStrike" kern="1200" cap="none" spc="600" normalizeH="0" baseline="0" noProof="0">
              <a:ln>
                <a:noFill/>
              </a:ln>
              <a:solidFill>
                <a:prstClr val="white"/>
              </a:solidFill>
              <a:effectLst>
                <a:outerShdw blurRad="50800" dist="38100" dir="6240000" sx="103000" sy="103000" algn="t" rotWithShape="0">
                  <a:prstClr val="black">
                    <a:alpha val="50000"/>
                  </a:prstClr>
                </a:outerShdw>
              </a:effectLst>
              <a:uLnTx/>
              <a:uFillTx/>
              <a:latin typeface="PangMenZhengDao" panose="02010600030101010101" pitchFamily="2" charset="-122"/>
              <a:ea typeface="PangMenZhengDao" panose="02010600030101010101" pitchFamily="2" charset="-122"/>
              <a:cs typeface="+mn-cs"/>
            </a:endParaRPr>
          </a:p>
        </p:txBody>
      </p:sp>
      <p:sp>
        <p:nvSpPr>
          <p:cNvPr id="52" name="文本占位符 28">
            <a:extLst>
              <a:ext uri="{FF2B5EF4-FFF2-40B4-BE49-F238E27FC236}">
                <a16:creationId xmlns:a16="http://schemas.microsoft.com/office/drawing/2014/main" id="{DE56EA7B-376E-48C9-A26D-C41481506F1C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9977813" y="4506615"/>
            <a:ext cx="1890696" cy="253916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af-ZA" altLang="zh-CN" sz="1050" kern="1200" spc="300" noProof="0">
                <a:solidFill>
                  <a:schemeClr val="accent1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f-ZA" altLang="zh-CN" sz="1050" b="0" i="0" u="none" strike="noStrike" kern="1200" cap="none" spc="300" normalizeH="0" baseline="0" noProof="0">
                <a:ln>
                  <a:noFill/>
                </a:ln>
                <a:solidFill>
                  <a:srgbClr val="6F6F6F"/>
                </a:soli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97201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文本框 18">
            <a:extLst>
              <a:ext uri="{FF2B5EF4-FFF2-40B4-BE49-F238E27FC236}">
                <a16:creationId xmlns:a16="http://schemas.microsoft.com/office/drawing/2014/main" id="{EDED5D11-DC6C-4EED-BF09-A702ADD446B4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1435099" y="3579049"/>
            <a:ext cx="9321802" cy="1609528"/>
          </a:xfrm>
          <a:custGeom>
            <a:avLst/>
            <a:gdLst/>
            <a:ahLst/>
            <a:cxnLst/>
            <a:rect l="l" t="t" r="r" b="b"/>
            <a:pathLst>
              <a:path w="11408397" h="2736056">
                <a:moveTo>
                  <a:pt x="9934574" y="58369"/>
                </a:moveTo>
                <a:lnTo>
                  <a:pt x="11408397" y="58369"/>
                </a:lnTo>
                <a:lnTo>
                  <a:pt x="11408397" y="397640"/>
                </a:lnTo>
                <a:lnTo>
                  <a:pt x="10273845" y="397640"/>
                </a:lnTo>
                <a:lnTo>
                  <a:pt x="10273845" y="1189272"/>
                </a:lnTo>
                <a:lnTo>
                  <a:pt x="11408397" y="1189272"/>
                </a:lnTo>
                <a:lnTo>
                  <a:pt x="11408397" y="1528543"/>
                </a:lnTo>
                <a:lnTo>
                  <a:pt x="10273845" y="1528543"/>
                </a:lnTo>
                <a:lnTo>
                  <a:pt x="10273845" y="2385841"/>
                </a:lnTo>
                <a:lnTo>
                  <a:pt x="11408397" y="2385841"/>
                </a:lnTo>
                <a:lnTo>
                  <a:pt x="11408397" y="2725112"/>
                </a:lnTo>
                <a:lnTo>
                  <a:pt x="10207439" y="2725112"/>
                </a:lnTo>
                <a:lnTo>
                  <a:pt x="9934574" y="2455154"/>
                </a:lnTo>
                <a:close/>
                <a:moveTo>
                  <a:pt x="8454897" y="58369"/>
                </a:moveTo>
                <a:lnTo>
                  <a:pt x="9382875" y="58369"/>
                </a:lnTo>
                <a:lnTo>
                  <a:pt x="9655797" y="331974"/>
                </a:lnTo>
                <a:lnTo>
                  <a:pt x="9655797" y="1098070"/>
                </a:lnTo>
                <a:lnTo>
                  <a:pt x="9316526" y="1098070"/>
                </a:lnTo>
                <a:lnTo>
                  <a:pt x="9316526" y="397640"/>
                </a:lnTo>
                <a:lnTo>
                  <a:pt x="8521246" y="397640"/>
                </a:lnTo>
                <a:lnTo>
                  <a:pt x="8521246" y="2396785"/>
                </a:lnTo>
                <a:lnTo>
                  <a:pt x="9316526" y="2396785"/>
                </a:lnTo>
                <a:lnTo>
                  <a:pt x="9316526" y="1732835"/>
                </a:lnTo>
                <a:lnTo>
                  <a:pt x="9655797" y="1732835"/>
                </a:lnTo>
                <a:lnTo>
                  <a:pt x="9655797" y="2462450"/>
                </a:lnTo>
                <a:lnTo>
                  <a:pt x="9382875" y="2736056"/>
                </a:lnTo>
                <a:lnTo>
                  <a:pt x="8454897" y="2736056"/>
                </a:lnTo>
                <a:lnTo>
                  <a:pt x="8181975" y="2462450"/>
                </a:lnTo>
                <a:lnTo>
                  <a:pt x="8181975" y="331974"/>
                </a:lnTo>
                <a:close/>
                <a:moveTo>
                  <a:pt x="6391275" y="58369"/>
                </a:moveTo>
                <a:lnTo>
                  <a:pt x="6734194" y="58369"/>
                </a:lnTo>
                <a:lnTo>
                  <a:pt x="7562307" y="1955368"/>
                </a:lnTo>
                <a:lnTo>
                  <a:pt x="7562307" y="58369"/>
                </a:lnTo>
                <a:lnTo>
                  <a:pt x="7901578" y="58369"/>
                </a:lnTo>
                <a:lnTo>
                  <a:pt x="7901578" y="2736056"/>
                </a:lnTo>
                <a:lnTo>
                  <a:pt x="7589553" y="2736056"/>
                </a:lnTo>
                <a:lnTo>
                  <a:pt x="6730546" y="780688"/>
                </a:lnTo>
                <a:lnTo>
                  <a:pt x="6730546" y="2736056"/>
                </a:lnTo>
                <a:lnTo>
                  <a:pt x="6391275" y="2736056"/>
                </a:lnTo>
                <a:close/>
                <a:moveTo>
                  <a:pt x="4648201" y="58369"/>
                </a:moveTo>
                <a:lnTo>
                  <a:pt x="6122022" y="58369"/>
                </a:lnTo>
                <a:lnTo>
                  <a:pt x="6122022" y="397640"/>
                </a:lnTo>
                <a:lnTo>
                  <a:pt x="4987471" y="397640"/>
                </a:lnTo>
                <a:lnTo>
                  <a:pt x="4987471" y="1189272"/>
                </a:lnTo>
                <a:lnTo>
                  <a:pt x="6122022" y="1189272"/>
                </a:lnTo>
                <a:lnTo>
                  <a:pt x="6122022" y="1528543"/>
                </a:lnTo>
                <a:lnTo>
                  <a:pt x="4987471" y="1528543"/>
                </a:lnTo>
                <a:lnTo>
                  <a:pt x="4987471" y="2385841"/>
                </a:lnTo>
                <a:lnTo>
                  <a:pt x="6122022" y="2385841"/>
                </a:lnTo>
                <a:lnTo>
                  <a:pt x="6122022" y="2725112"/>
                </a:lnTo>
                <a:lnTo>
                  <a:pt x="4921065" y="2725112"/>
                </a:lnTo>
                <a:lnTo>
                  <a:pt x="4648201" y="2455154"/>
                </a:lnTo>
                <a:close/>
                <a:moveTo>
                  <a:pt x="3505200" y="58369"/>
                </a:moveTo>
                <a:lnTo>
                  <a:pt x="4369794" y="58369"/>
                </a:lnTo>
                <a:lnTo>
                  <a:pt x="4369794" y="397640"/>
                </a:lnTo>
                <a:lnTo>
                  <a:pt x="4107132" y="397640"/>
                </a:lnTo>
                <a:lnTo>
                  <a:pt x="4107132" y="2396785"/>
                </a:lnTo>
                <a:lnTo>
                  <a:pt x="4369794" y="2396785"/>
                </a:lnTo>
                <a:lnTo>
                  <a:pt x="4369794" y="2736056"/>
                </a:lnTo>
                <a:lnTo>
                  <a:pt x="3505200" y="2736056"/>
                </a:lnTo>
                <a:lnTo>
                  <a:pt x="3505200" y="2396785"/>
                </a:lnTo>
                <a:lnTo>
                  <a:pt x="3767862" y="2396785"/>
                </a:lnTo>
                <a:lnTo>
                  <a:pt x="3767862" y="397640"/>
                </a:lnTo>
                <a:lnTo>
                  <a:pt x="3505200" y="397640"/>
                </a:lnTo>
                <a:close/>
                <a:moveTo>
                  <a:pt x="2025522" y="58369"/>
                </a:moveTo>
                <a:lnTo>
                  <a:pt x="2953500" y="58369"/>
                </a:lnTo>
                <a:lnTo>
                  <a:pt x="3226423" y="331974"/>
                </a:lnTo>
                <a:lnTo>
                  <a:pt x="3226423" y="1098070"/>
                </a:lnTo>
                <a:lnTo>
                  <a:pt x="2887151" y="1098070"/>
                </a:lnTo>
                <a:lnTo>
                  <a:pt x="2887151" y="397640"/>
                </a:lnTo>
                <a:lnTo>
                  <a:pt x="2091871" y="397640"/>
                </a:lnTo>
                <a:lnTo>
                  <a:pt x="2091871" y="2396785"/>
                </a:lnTo>
                <a:lnTo>
                  <a:pt x="2887151" y="2396785"/>
                </a:lnTo>
                <a:lnTo>
                  <a:pt x="2887151" y="1732835"/>
                </a:lnTo>
                <a:lnTo>
                  <a:pt x="3226423" y="1732835"/>
                </a:lnTo>
                <a:lnTo>
                  <a:pt x="3226423" y="2462450"/>
                </a:lnTo>
                <a:lnTo>
                  <a:pt x="2953500" y="2736056"/>
                </a:lnTo>
                <a:lnTo>
                  <a:pt x="2025522" y="2736056"/>
                </a:lnTo>
                <a:lnTo>
                  <a:pt x="1752600" y="2462450"/>
                </a:lnTo>
                <a:lnTo>
                  <a:pt x="1752600" y="331974"/>
                </a:lnTo>
                <a:close/>
                <a:moveTo>
                  <a:pt x="269273" y="0"/>
                </a:moveTo>
                <a:lnTo>
                  <a:pt x="1204549" y="0"/>
                </a:lnTo>
                <a:lnTo>
                  <a:pt x="1473822" y="269957"/>
                </a:lnTo>
                <a:lnTo>
                  <a:pt x="1473822" y="930259"/>
                </a:lnTo>
                <a:lnTo>
                  <a:pt x="1134551" y="930259"/>
                </a:lnTo>
                <a:lnTo>
                  <a:pt x="1134551" y="339271"/>
                </a:lnTo>
                <a:lnTo>
                  <a:pt x="339271" y="339271"/>
                </a:lnTo>
                <a:lnTo>
                  <a:pt x="339271" y="1225753"/>
                </a:lnTo>
                <a:lnTo>
                  <a:pt x="1203865" y="1225753"/>
                </a:lnTo>
                <a:lnTo>
                  <a:pt x="1473822" y="1492689"/>
                </a:lnTo>
                <a:lnTo>
                  <a:pt x="1473822" y="2461766"/>
                </a:lnTo>
                <a:lnTo>
                  <a:pt x="1204549" y="2736056"/>
                </a:lnTo>
                <a:lnTo>
                  <a:pt x="272921" y="2736056"/>
                </a:lnTo>
                <a:lnTo>
                  <a:pt x="0" y="2462450"/>
                </a:lnTo>
                <a:lnTo>
                  <a:pt x="0" y="1842278"/>
                </a:lnTo>
                <a:lnTo>
                  <a:pt x="339271" y="1842278"/>
                </a:lnTo>
                <a:lnTo>
                  <a:pt x="339271" y="2396785"/>
                </a:lnTo>
                <a:lnTo>
                  <a:pt x="1134551" y="2396785"/>
                </a:lnTo>
                <a:lnTo>
                  <a:pt x="1134551" y="1565024"/>
                </a:lnTo>
                <a:lnTo>
                  <a:pt x="273606" y="1565024"/>
                </a:lnTo>
                <a:lnTo>
                  <a:pt x="0" y="1295066"/>
                </a:lnTo>
                <a:lnTo>
                  <a:pt x="0" y="269957"/>
                </a:ln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8700" spc="600">
              <a:solidFill>
                <a:schemeClr val="tx1">
                  <a:alpha val="5000"/>
                </a:schemeClr>
              </a:solidFill>
              <a:latin typeface="郑庆科黄油体Regular" panose="02000603000000000000" pitchFamily="2" charset="-122"/>
              <a:ea typeface="郑庆科黄油体Regular" panose="02000603000000000000" pitchFamily="2" charset="-122"/>
            </a:endParaRPr>
          </a:p>
        </p:txBody>
      </p:sp>
      <p:sp>
        <p:nvSpPr>
          <p:cNvPr id="6" name="梯形 5">
            <a:extLst>
              <a:ext uri="{FF2B5EF4-FFF2-40B4-BE49-F238E27FC236}">
                <a16:creationId xmlns:a16="http://schemas.microsoft.com/office/drawing/2014/main" id="{36B96BA4-65F7-4077-B70C-58F946934BEA}"/>
              </a:ext>
            </a:extLst>
          </p:cNvPr>
          <p:cNvSpPr/>
          <p:nvPr userDrawn="1"/>
        </p:nvSpPr>
        <p:spPr>
          <a:xfrm>
            <a:off x="4030501" y="2687467"/>
            <a:ext cx="4130998" cy="479186"/>
          </a:xfrm>
          <a:prstGeom prst="trapezoid">
            <a:avLst>
              <a:gd name="adj" fmla="val 176422"/>
            </a:avLst>
          </a:prstGeom>
          <a:gradFill flip="none" rotWithShape="1">
            <a:gsLst>
              <a:gs pos="0">
                <a:schemeClr val="accent2">
                  <a:lumMod val="96000"/>
                  <a:alpha val="70000"/>
                </a:schemeClr>
              </a:gs>
              <a:gs pos="95000">
                <a:schemeClr val="accent3">
                  <a:alpha val="0"/>
                </a:schemeClr>
              </a:gs>
            </a:gsLst>
            <a:lin ang="162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梯形 6">
            <a:extLst>
              <a:ext uri="{FF2B5EF4-FFF2-40B4-BE49-F238E27FC236}">
                <a16:creationId xmlns:a16="http://schemas.microsoft.com/office/drawing/2014/main" id="{1C4D1371-F9CD-4307-A8B5-CBBB9DA07F26}"/>
              </a:ext>
            </a:extLst>
          </p:cNvPr>
          <p:cNvSpPr/>
          <p:nvPr userDrawn="1"/>
        </p:nvSpPr>
        <p:spPr>
          <a:xfrm>
            <a:off x="4673600" y="2652996"/>
            <a:ext cx="2844800" cy="329989"/>
          </a:xfrm>
          <a:prstGeom prst="trapezoid">
            <a:avLst>
              <a:gd name="adj" fmla="val 134391"/>
            </a:avLst>
          </a:prstGeom>
          <a:gradFill flip="none" rotWithShape="1">
            <a:gsLst>
              <a:gs pos="0">
                <a:schemeClr val="accent2">
                  <a:lumMod val="96000"/>
                </a:schemeClr>
              </a:gs>
              <a:gs pos="95000">
                <a:schemeClr val="accent3">
                  <a:alpha val="0"/>
                </a:schemeClr>
              </a:gs>
            </a:gsLst>
            <a:lin ang="162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90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345883-812E-4F04-9AB1-171F3E29BD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00053" y="823323"/>
            <a:ext cx="1991892" cy="2736303"/>
          </a:xfrm>
        </p:spPr>
        <p:txBody>
          <a:bodyPr wrap="none" lIns="0" tIns="180000" bIns="0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6600" kern="1200" noProof="0">
                <a:ln>
                  <a:gradFill>
                    <a:gsLst>
                      <a:gs pos="0">
                        <a:schemeClr val="tx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24000"/>
                    </a:prstClr>
                  </a:outerShdw>
                </a:effectLst>
                <a:latin typeface="郑庆科黄油体Regular" panose="02000603000000000000" pitchFamily="2" charset="-122"/>
                <a:ea typeface="郑庆科黄油体Regular" panose="02000603000000000000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600" b="0" i="0" u="none" strike="noStrike" kern="1200" cap="none" spc="0" normalizeH="0" baseline="0" noProof="0">
                <a:ln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24000"/>
                    </a:prstClr>
                  </a:outerShdw>
                </a:effectLst>
                <a:uLnTx/>
                <a:uFillTx/>
                <a:latin typeface="郑庆科黄油体Regular" panose="02000603000000000000" pitchFamily="2" charset="-122"/>
                <a:ea typeface="郑庆科黄油体Regular" panose="02000603000000000000" pitchFamily="2" charset="-122"/>
                <a:cs typeface="+mn-cs"/>
              </a:rPr>
              <a:t>01</a:t>
            </a:r>
            <a:endParaRPr kumimoji="0" lang="zh-CN" altLang="en-US" sz="16600" b="0" i="0" u="none" strike="noStrike" kern="1200" cap="none" spc="0" normalizeH="0" baseline="0" noProof="0">
              <a:ln>
                <a:gradFill>
                  <a:gsLst>
                    <a:gs pos="0">
                      <a:prstClr val="white"/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6F6F6F">
                      <a:lumMod val="5000"/>
                      <a:lumOff val="95000"/>
                    </a:srgbClr>
                  </a:gs>
                  <a:gs pos="74000">
                    <a:srgbClr val="6F6F6F">
                      <a:lumMod val="45000"/>
                      <a:lumOff val="55000"/>
                    </a:srgbClr>
                  </a:gs>
                  <a:gs pos="83000">
                    <a:srgbClr val="6F6F6F">
                      <a:lumMod val="45000"/>
                      <a:lumOff val="55000"/>
                    </a:srgbClr>
                  </a:gs>
                  <a:gs pos="100000">
                    <a:srgbClr val="6F6F6F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>
                <a:outerShdw blurRad="50800" dist="38100" dir="6240000" sx="103000" sy="103000" algn="t" rotWithShape="0">
                  <a:prstClr val="black">
                    <a:alpha val="24000"/>
                  </a:prstClr>
                </a:outerShdw>
              </a:effectLst>
              <a:uLnTx/>
              <a:uFillTx/>
              <a:latin typeface="郑庆科黄油体Regular" panose="02000603000000000000" pitchFamily="2" charset="-122"/>
              <a:ea typeface="郑庆科黄油体Regular" panose="02000603000000000000" pitchFamily="2" charset="-122"/>
              <a:cs typeface="+mn-cs"/>
            </a:endParaRP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D1B754D-D77C-4268-BA4F-9B67521ADD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1202" y="3650755"/>
            <a:ext cx="6749596" cy="1200150"/>
          </a:xfrm>
        </p:spPr>
        <p:txBody>
          <a:bodyPr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7200" kern="1200" spc="600" noProof="0">
                <a:ln>
                  <a:gradFill>
                    <a:gsLst>
                      <a:gs pos="0">
                        <a:schemeClr val="tx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600" normalizeH="0" baseline="0" noProof="0">
                <a:ln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工作业绩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9075E81-3F66-415E-9980-4A36DB5DC45D}"/>
              </a:ext>
            </a:extLst>
          </p:cNvPr>
          <p:cNvCxnSpPr/>
          <p:nvPr userDrawn="1"/>
        </p:nvCxnSpPr>
        <p:spPr>
          <a:xfrm>
            <a:off x="-343807" y="869889"/>
            <a:ext cx="4891314" cy="0"/>
          </a:xfrm>
          <a:prstGeom prst="line">
            <a:avLst/>
          </a:prstGeom>
          <a:ln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  <a:headEnd type="oval" w="med" len="lg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E593459-B5C5-4864-AB4A-A7A76AEA773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44493" y="869889"/>
            <a:ext cx="4891314" cy="0"/>
          </a:xfrm>
          <a:prstGeom prst="line">
            <a:avLst/>
          </a:prstGeom>
          <a:ln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  <a:headEnd type="oval" w="med" len="lg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18C6B1E-FE9C-4027-A07A-0A39220786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50" y="485168"/>
            <a:ext cx="2603500" cy="769441"/>
          </a:xfrm>
        </p:spPr>
        <p:txBody>
          <a:bodyPr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4400" kern="1200" spc="600" noProof="0">
                <a:ln>
                  <a:gradFill>
                    <a:gsLst>
                      <a:gs pos="0">
                        <a:schemeClr val="tx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600" normalizeH="0" baseline="0" noProof="0">
                <a:ln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工作业绩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9075E81-3F66-415E-9980-4A36DB5DC45D}"/>
              </a:ext>
            </a:extLst>
          </p:cNvPr>
          <p:cNvCxnSpPr/>
          <p:nvPr userDrawn="1"/>
        </p:nvCxnSpPr>
        <p:spPr>
          <a:xfrm>
            <a:off x="-343807" y="869889"/>
            <a:ext cx="4891314" cy="0"/>
          </a:xfrm>
          <a:prstGeom prst="line">
            <a:avLst/>
          </a:prstGeom>
          <a:ln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  <a:headEnd type="oval" w="med" len="lg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E593459-B5C5-4864-AB4A-A7A76AEA7733}"/>
              </a:ext>
            </a:extLst>
          </p:cNvPr>
          <p:cNvCxnSpPr>
            <a:cxnSpLocks/>
          </p:cNvCxnSpPr>
          <p:nvPr userDrawn="1"/>
        </p:nvCxnSpPr>
        <p:spPr>
          <a:xfrm flipH="1">
            <a:off x="7644493" y="869889"/>
            <a:ext cx="4891314" cy="0"/>
          </a:xfrm>
          <a:prstGeom prst="line">
            <a:avLst/>
          </a:prstGeom>
          <a:ln>
            <a:gradFill flip="none" rotWithShape="1">
              <a:gsLst>
                <a:gs pos="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10800000" scaled="1"/>
              <a:tileRect/>
            </a:gradFill>
            <a:headEnd type="oval" w="med" len="lg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18C6B1E-FE9C-4027-A07A-0A39220786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4250" y="485168"/>
            <a:ext cx="2603500" cy="769441"/>
          </a:xfrm>
        </p:spPr>
        <p:txBody>
          <a:bodyPr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4400" kern="1200" spc="600" noProof="0">
                <a:ln>
                  <a:gradFill>
                    <a:gsLst>
                      <a:gs pos="0">
                        <a:schemeClr val="tx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600" normalizeH="0" baseline="0" noProof="0">
                <a:ln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uLnTx/>
                <a:uFillTx/>
                <a:latin typeface="PangMenZhengDao" panose="02010600030101010101" pitchFamily="2" charset="-122"/>
                <a:ea typeface="PangMenZhengDao" panose="02010600030101010101" pitchFamily="2" charset="-122"/>
                <a:cs typeface="+mn-cs"/>
              </a:rPr>
              <a:t>工作业绩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159F884-1C2F-47EF-97D3-D95E3953AFB0}"/>
              </a:ext>
            </a:extLst>
          </p:cNvPr>
          <p:cNvSpPr/>
          <p:nvPr userDrawn="1"/>
        </p:nvSpPr>
        <p:spPr>
          <a:xfrm>
            <a:off x="1028700" y="2975427"/>
            <a:ext cx="2184400" cy="3060700"/>
          </a:xfrm>
          <a:prstGeom prst="roundRect">
            <a:avLst>
              <a:gd name="adj" fmla="val 11741"/>
            </a:avLst>
          </a:prstGeom>
          <a:gradFill flip="none" rotWithShape="1">
            <a:gsLst>
              <a:gs pos="70000">
                <a:schemeClr val="accent3"/>
              </a:gs>
              <a:gs pos="0">
                <a:schemeClr val="accent2"/>
              </a:gs>
              <a:gs pos="100000">
                <a:schemeClr val="accent3"/>
              </a:gs>
            </a:gsLst>
            <a:lin ang="5400000" scaled="1"/>
            <a:tileRect/>
          </a:gradFill>
          <a:ln>
            <a:gradFill>
              <a:gsLst>
                <a:gs pos="0">
                  <a:schemeClr val="tx2">
                    <a:alpha val="50000"/>
                  </a:schemeClr>
                </a:gs>
                <a:gs pos="434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>
              <a:gradFill>
                <a:gsLst>
                  <a:gs pos="0">
                    <a:srgbClr val="F66C34"/>
                  </a:gs>
                  <a:gs pos="100000">
                    <a:srgbClr val="D53626"/>
                  </a:gs>
                </a:gsLst>
                <a:lin ang="5400000" scaled="1"/>
              </a:gra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D67A0A6-3AC6-4BC5-8363-8553DBD4FB24}"/>
              </a:ext>
            </a:extLst>
          </p:cNvPr>
          <p:cNvSpPr/>
          <p:nvPr/>
        </p:nvSpPr>
        <p:spPr>
          <a:xfrm>
            <a:off x="3683000" y="2975427"/>
            <a:ext cx="2184400" cy="3060700"/>
          </a:xfrm>
          <a:prstGeom prst="roundRect">
            <a:avLst>
              <a:gd name="adj" fmla="val 11741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480F853-15A8-4207-9564-FD37132355B6}"/>
              </a:ext>
            </a:extLst>
          </p:cNvPr>
          <p:cNvSpPr/>
          <p:nvPr/>
        </p:nvSpPr>
        <p:spPr>
          <a:xfrm>
            <a:off x="6337300" y="2975427"/>
            <a:ext cx="2184400" cy="3060700"/>
          </a:xfrm>
          <a:prstGeom prst="roundRect">
            <a:avLst>
              <a:gd name="adj" fmla="val 11741"/>
            </a:avLst>
          </a:prstGeom>
          <a:gradFill flip="none" rotWithShape="1">
            <a:gsLst>
              <a:gs pos="70000">
                <a:schemeClr val="accent3"/>
              </a:gs>
              <a:gs pos="0">
                <a:schemeClr val="accent2"/>
              </a:gs>
              <a:gs pos="100000">
                <a:schemeClr val="accent3"/>
              </a:gs>
            </a:gsLst>
            <a:lin ang="5400000" scaled="1"/>
            <a:tileRect/>
          </a:gradFill>
          <a:ln>
            <a:gradFill>
              <a:gsLst>
                <a:gs pos="0">
                  <a:schemeClr val="tx2">
                    <a:alpha val="50000"/>
                  </a:schemeClr>
                </a:gs>
                <a:gs pos="434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zh-CN" altLang="en-US">
              <a:gradFill>
                <a:gsLst>
                  <a:gs pos="0">
                    <a:srgbClr val="F66C34"/>
                  </a:gs>
                  <a:gs pos="100000">
                    <a:srgbClr val="D53626"/>
                  </a:gs>
                </a:gsLst>
                <a:lin ang="5400000" scaled="1"/>
              </a:gra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A064732-D0BC-4792-A93F-698C24FD58BB}"/>
              </a:ext>
            </a:extLst>
          </p:cNvPr>
          <p:cNvSpPr/>
          <p:nvPr/>
        </p:nvSpPr>
        <p:spPr>
          <a:xfrm>
            <a:off x="8991600" y="2975427"/>
            <a:ext cx="2184400" cy="3060700"/>
          </a:xfrm>
          <a:prstGeom prst="roundRect">
            <a:avLst>
              <a:gd name="adj" fmla="val 11741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图片占位符 34">
            <a:extLst>
              <a:ext uri="{FF2B5EF4-FFF2-40B4-BE49-F238E27FC236}">
                <a16:creationId xmlns:a16="http://schemas.microsoft.com/office/drawing/2014/main" id="{3B5F1FD2-FD83-4A32-9932-49F6B5A360F1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1024254" y="1764603"/>
            <a:ext cx="2184400" cy="1879600"/>
          </a:xfrm>
          <a:custGeom>
            <a:avLst/>
            <a:gdLst>
              <a:gd name="connsiteX0" fmla="*/ 220684 w 2184400"/>
              <a:gd name="connsiteY0" fmla="*/ 0 h 1879600"/>
              <a:gd name="connsiteX1" fmla="*/ 1963716 w 2184400"/>
              <a:gd name="connsiteY1" fmla="*/ 0 h 1879600"/>
              <a:gd name="connsiteX2" fmla="*/ 2184400 w 2184400"/>
              <a:gd name="connsiteY2" fmla="*/ 220684 h 1879600"/>
              <a:gd name="connsiteX3" fmla="*/ 2184400 w 2184400"/>
              <a:gd name="connsiteY3" fmla="*/ 1658916 h 1879600"/>
              <a:gd name="connsiteX4" fmla="*/ 1963716 w 2184400"/>
              <a:gd name="connsiteY4" fmla="*/ 1879600 h 1879600"/>
              <a:gd name="connsiteX5" fmla="*/ 220684 w 2184400"/>
              <a:gd name="connsiteY5" fmla="*/ 1879600 h 1879600"/>
              <a:gd name="connsiteX6" fmla="*/ 0 w 2184400"/>
              <a:gd name="connsiteY6" fmla="*/ 1658916 h 1879600"/>
              <a:gd name="connsiteX7" fmla="*/ 0 w 2184400"/>
              <a:gd name="connsiteY7" fmla="*/ 220684 h 1879600"/>
              <a:gd name="connsiteX8" fmla="*/ 220684 w 2184400"/>
              <a:gd name="connsiteY8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4400" h="1879600">
                <a:moveTo>
                  <a:pt x="220684" y="0"/>
                </a:moveTo>
                <a:lnTo>
                  <a:pt x="1963716" y="0"/>
                </a:lnTo>
                <a:cubicBezTo>
                  <a:pt x="2085596" y="0"/>
                  <a:pt x="2184400" y="98804"/>
                  <a:pt x="2184400" y="220684"/>
                </a:cubicBezTo>
                <a:lnTo>
                  <a:pt x="2184400" y="1658916"/>
                </a:lnTo>
                <a:cubicBezTo>
                  <a:pt x="2184400" y="1780796"/>
                  <a:pt x="2085596" y="1879600"/>
                  <a:pt x="1963716" y="1879600"/>
                </a:cubicBezTo>
                <a:lnTo>
                  <a:pt x="220684" y="1879600"/>
                </a:lnTo>
                <a:cubicBezTo>
                  <a:pt x="98804" y="1879600"/>
                  <a:pt x="0" y="1780796"/>
                  <a:pt x="0" y="1658916"/>
                </a:cubicBezTo>
                <a:lnTo>
                  <a:pt x="0" y="220684"/>
                </a:lnTo>
                <a:cubicBezTo>
                  <a:pt x="0" y="98804"/>
                  <a:pt x="98804" y="0"/>
                  <a:pt x="220684" y="0"/>
                </a:cubicBezTo>
                <a:close/>
              </a:path>
            </a:pathLst>
          </a:custGeom>
          <a:blipFill dpi="0" rotWithShape="1">
            <a:blip r:embed="rId2">
              <a:grayscl/>
            </a:blip>
            <a:srcRect/>
            <a:tile tx="0" ty="0" sx="100000" sy="100000" flip="none" algn="tl"/>
          </a:blipFill>
          <a:ln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94000">
                  <a:schemeClr val="accent2"/>
                </a:gs>
              </a:gsLst>
              <a:lin ang="5400000" scaled="0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36" name="图片占位符 35">
            <a:extLst>
              <a:ext uri="{FF2B5EF4-FFF2-40B4-BE49-F238E27FC236}">
                <a16:creationId xmlns:a16="http://schemas.microsoft.com/office/drawing/2014/main" id="{E9B99C88-4728-4471-89AD-955CB7A1BFC8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>
            <a:off x="3684269" y="1764603"/>
            <a:ext cx="2184400" cy="1879600"/>
          </a:xfrm>
          <a:custGeom>
            <a:avLst/>
            <a:gdLst>
              <a:gd name="connsiteX0" fmla="*/ 220684 w 2184400"/>
              <a:gd name="connsiteY0" fmla="*/ 0 h 1879600"/>
              <a:gd name="connsiteX1" fmla="*/ 1963716 w 2184400"/>
              <a:gd name="connsiteY1" fmla="*/ 0 h 1879600"/>
              <a:gd name="connsiteX2" fmla="*/ 2184400 w 2184400"/>
              <a:gd name="connsiteY2" fmla="*/ 220684 h 1879600"/>
              <a:gd name="connsiteX3" fmla="*/ 2184400 w 2184400"/>
              <a:gd name="connsiteY3" fmla="*/ 1658916 h 1879600"/>
              <a:gd name="connsiteX4" fmla="*/ 1963716 w 2184400"/>
              <a:gd name="connsiteY4" fmla="*/ 1879600 h 1879600"/>
              <a:gd name="connsiteX5" fmla="*/ 220684 w 2184400"/>
              <a:gd name="connsiteY5" fmla="*/ 1879600 h 1879600"/>
              <a:gd name="connsiteX6" fmla="*/ 0 w 2184400"/>
              <a:gd name="connsiteY6" fmla="*/ 1658916 h 1879600"/>
              <a:gd name="connsiteX7" fmla="*/ 0 w 2184400"/>
              <a:gd name="connsiteY7" fmla="*/ 220684 h 1879600"/>
              <a:gd name="connsiteX8" fmla="*/ 220684 w 2184400"/>
              <a:gd name="connsiteY8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4400" h="1879600">
                <a:moveTo>
                  <a:pt x="220684" y="0"/>
                </a:moveTo>
                <a:lnTo>
                  <a:pt x="1963716" y="0"/>
                </a:lnTo>
                <a:cubicBezTo>
                  <a:pt x="2085596" y="0"/>
                  <a:pt x="2184400" y="98804"/>
                  <a:pt x="2184400" y="220684"/>
                </a:cubicBezTo>
                <a:lnTo>
                  <a:pt x="2184400" y="1658916"/>
                </a:lnTo>
                <a:cubicBezTo>
                  <a:pt x="2184400" y="1780796"/>
                  <a:pt x="2085596" y="1879600"/>
                  <a:pt x="1963716" y="1879600"/>
                </a:cubicBezTo>
                <a:lnTo>
                  <a:pt x="220684" y="1879600"/>
                </a:lnTo>
                <a:cubicBezTo>
                  <a:pt x="98804" y="1879600"/>
                  <a:pt x="0" y="1780796"/>
                  <a:pt x="0" y="1658916"/>
                </a:cubicBezTo>
                <a:lnTo>
                  <a:pt x="0" y="220684"/>
                </a:lnTo>
                <a:cubicBezTo>
                  <a:pt x="0" y="98804"/>
                  <a:pt x="98804" y="0"/>
                  <a:pt x="220684" y="0"/>
                </a:cubicBezTo>
                <a:close/>
              </a:path>
            </a:pathLst>
          </a:custGeom>
          <a:blipFill dpi="0" rotWithShape="1">
            <a:blip r:embed="rId3">
              <a:grayscl/>
            </a:blip>
            <a:srcRect/>
            <a:tile tx="0" ty="0" sx="100000" sy="100000" flip="none" algn="tl"/>
          </a:blip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4000">
                  <a:schemeClr val="tx2"/>
                </a:gs>
              </a:gsLst>
              <a:lin ang="54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EE449AA1-0980-43CA-AD25-282C16BB9648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6344284" y="1764603"/>
            <a:ext cx="2184400" cy="1879600"/>
          </a:xfrm>
          <a:custGeom>
            <a:avLst/>
            <a:gdLst>
              <a:gd name="connsiteX0" fmla="*/ 220684 w 2184400"/>
              <a:gd name="connsiteY0" fmla="*/ 0 h 1879600"/>
              <a:gd name="connsiteX1" fmla="*/ 1963716 w 2184400"/>
              <a:gd name="connsiteY1" fmla="*/ 0 h 1879600"/>
              <a:gd name="connsiteX2" fmla="*/ 2184400 w 2184400"/>
              <a:gd name="connsiteY2" fmla="*/ 220684 h 1879600"/>
              <a:gd name="connsiteX3" fmla="*/ 2184400 w 2184400"/>
              <a:gd name="connsiteY3" fmla="*/ 1658916 h 1879600"/>
              <a:gd name="connsiteX4" fmla="*/ 1963716 w 2184400"/>
              <a:gd name="connsiteY4" fmla="*/ 1879600 h 1879600"/>
              <a:gd name="connsiteX5" fmla="*/ 220684 w 2184400"/>
              <a:gd name="connsiteY5" fmla="*/ 1879600 h 1879600"/>
              <a:gd name="connsiteX6" fmla="*/ 0 w 2184400"/>
              <a:gd name="connsiteY6" fmla="*/ 1658916 h 1879600"/>
              <a:gd name="connsiteX7" fmla="*/ 0 w 2184400"/>
              <a:gd name="connsiteY7" fmla="*/ 220684 h 1879600"/>
              <a:gd name="connsiteX8" fmla="*/ 220684 w 2184400"/>
              <a:gd name="connsiteY8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4400" h="1879600">
                <a:moveTo>
                  <a:pt x="220684" y="0"/>
                </a:moveTo>
                <a:lnTo>
                  <a:pt x="1963716" y="0"/>
                </a:lnTo>
                <a:cubicBezTo>
                  <a:pt x="2085596" y="0"/>
                  <a:pt x="2184400" y="98804"/>
                  <a:pt x="2184400" y="220684"/>
                </a:cubicBezTo>
                <a:lnTo>
                  <a:pt x="2184400" y="1658916"/>
                </a:lnTo>
                <a:cubicBezTo>
                  <a:pt x="2184400" y="1780796"/>
                  <a:pt x="2085596" y="1879600"/>
                  <a:pt x="1963716" y="1879600"/>
                </a:cubicBezTo>
                <a:lnTo>
                  <a:pt x="220684" y="1879600"/>
                </a:lnTo>
                <a:cubicBezTo>
                  <a:pt x="98804" y="1879600"/>
                  <a:pt x="0" y="1780796"/>
                  <a:pt x="0" y="1658916"/>
                </a:cubicBezTo>
                <a:lnTo>
                  <a:pt x="0" y="220684"/>
                </a:lnTo>
                <a:cubicBezTo>
                  <a:pt x="0" y="98804"/>
                  <a:pt x="98804" y="0"/>
                  <a:pt x="220684" y="0"/>
                </a:cubicBezTo>
                <a:close/>
              </a:path>
            </a:pathLst>
          </a:custGeom>
          <a:blipFill dpi="0" rotWithShape="1">
            <a:blip r:embed="rId4">
              <a:grayscl/>
            </a:blip>
            <a:srcRect/>
            <a:tile tx="0" ty="0" sx="100000" sy="100000" flip="none" algn="tl"/>
          </a:blipFill>
          <a:ln>
            <a:gradFill flip="none" rotWithShape="1">
              <a:gsLst>
                <a:gs pos="0">
                  <a:schemeClr val="accent3">
                    <a:alpha val="0"/>
                  </a:schemeClr>
                </a:gs>
                <a:gs pos="94000">
                  <a:schemeClr val="accent2"/>
                </a:gs>
              </a:gsLst>
              <a:lin ang="5400000" scaled="0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555B2975-D9B5-4DC4-B466-D67FF3088B8A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9004300" y="1764603"/>
            <a:ext cx="2184400" cy="1879600"/>
          </a:xfrm>
          <a:custGeom>
            <a:avLst/>
            <a:gdLst>
              <a:gd name="connsiteX0" fmla="*/ 220684 w 2184400"/>
              <a:gd name="connsiteY0" fmla="*/ 0 h 1879600"/>
              <a:gd name="connsiteX1" fmla="*/ 1963716 w 2184400"/>
              <a:gd name="connsiteY1" fmla="*/ 0 h 1879600"/>
              <a:gd name="connsiteX2" fmla="*/ 2184400 w 2184400"/>
              <a:gd name="connsiteY2" fmla="*/ 220684 h 1879600"/>
              <a:gd name="connsiteX3" fmla="*/ 2184400 w 2184400"/>
              <a:gd name="connsiteY3" fmla="*/ 1658916 h 1879600"/>
              <a:gd name="connsiteX4" fmla="*/ 1963716 w 2184400"/>
              <a:gd name="connsiteY4" fmla="*/ 1879600 h 1879600"/>
              <a:gd name="connsiteX5" fmla="*/ 220684 w 2184400"/>
              <a:gd name="connsiteY5" fmla="*/ 1879600 h 1879600"/>
              <a:gd name="connsiteX6" fmla="*/ 0 w 2184400"/>
              <a:gd name="connsiteY6" fmla="*/ 1658916 h 1879600"/>
              <a:gd name="connsiteX7" fmla="*/ 0 w 2184400"/>
              <a:gd name="connsiteY7" fmla="*/ 220684 h 1879600"/>
              <a:gd name="connsiteX8" fmla="*/ 220684 w 2184400"/>
              <a:gd name="connsiteY8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4400" h="1879600">
                <a:moveTo>
                  <a:pt x="220684" y="0"/>
                </a:moveTo>
                <a:lnTo>
                  <a:pt x="1963716" y="0"/>
                </a:lnTo>
                <a:cubicBezTo>
                  <a:pt x="2085596" y="0"/>
                  <a:pt x="2184400" y="98804"/>
                  <a:pt x="2184400" y="220684"/>
                </a:cubicBezTo>
                <a:lnTo>
                  <a:pt x="2184400" y="1658916"/>
                </a:lnTo>
                <a:cubicBezTo>
                  <a:pt x="2184400" y="1780796"/>
                  <a:pt x="2085596" y="1879600"/>
                  <a:pt x="1963716" y="1879600"/>
                </a:cubicBezTo>
                <a:lnTo>
                  <a:pt x="220684" y="1879600"/>
                </a:lnTo>
                <a:cubicBezTo>
                  <a:pt x="98804" y="1879600"/>
                  <a:pt x="0" y="1780796"/>
                  <a:pt x="0" y="1658916"/>
                </a:cubicBezTo>
                <a:lnTo>
                  <a:pt x="0" y="220684"/>
                </a:lnTo>
                <a:cubicBezTo>
                  <a:pt x="0" y="98804"/>
                  <a:pt x="98804" y="0"/>
                  <a:pt x="220684" y="0"/>
                </a:cubicBezTo>
                <a:close/>
              </a:path>
            </a:pathLst>
          </a:custGeom>
          <a:blipFill dpi="0" rotWithShape="1">
            <a:blip r:embed="rId5">
              <a:grayscl/>
            </a:blip>
            <a:srcRect/>
            <a:tile tx="0" ty="0" sx="100000" sy="100000" flip="none" algn="tl"/>
          </a:blipFill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94000">
                  <a:schemeClr val="tx2"/>
                </a:gs>
              </a:gsLst>
              <a:lin ang="54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/>
            </a:lvl1pPr>
          </a:lstStyle>
          <a:p>
            <a:pPr marL="0" lvl="0" algn="ctr"/>
            <a:endParaRPr lang="zh-CN" altLang="en-US"/>
          </a:p>
        </p:txBody>
      </p:sp>
      <p:sp>
        <p:nvSpPr>
          <p:cNvPr id="39" name="文本占位符 2">
            <a:extLst>
              <a:ext uri="{FF2B5EF4-FFF2-40B4-BE49-F238E27FC236}">
                <a16:creationId xmlns:a16="http://schemas.microsoft.com/office/drawing/2014/main" id="{3E201C28-A4B2-43F0-81BA-A09FDE535A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89684" y="4161845"/>
            <a:ext cx="1754069" cy="400110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46933"/>
                    </a:gs>
                    <a:gs pos="100000">
                      <a:srgbClr val="D93D28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添加标题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46933"/>
                  </a:gs>
                  <a:gs pos="100000">
                    <a:srgbClr val="D93D28"/>
                  </a:gs>
                </a:gsLst>
                <a:lin ang="5400000" scaled="1"/>
              </a:gra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0" name="文本占位符 22">
            <a:extLst>
              <a:ext uri="{FF2B5EF4-FFF2-40B4-BE49-F238E27FC236}">
                <a16:creationId xmlns:a16="http://schemas.microsoft.com/office/drawing/2014/main" id="{533A82CC-211E-4A95-9F1F-307F8891F8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9684" y="4565139"/>
            <a:ext cx="1754069" cy="1028743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200" kern="12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点击输入您的具体内容用简洁的语言文字进行阐述，精准的词汇表达胜过长篇大论的文字</a:t>
            </a:r>
          </a:p>
        </p:txBody>
      </p:sp>
      <p:sp>
        <p:nvSpPr>
          <p:cNvPr id="41" name="文本占位符 2">
            <a:extLst>
              <a:ext uri="{FF2B5EF4-FFF2-40B4-BE49-F238E27FC236}">
                <a16:creationId xmlns:a16="http://schemas.microsoft.com/office/drawing/2014/main" id="{ED1564A1-F406-4014-927C-4AF158A447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06811" y="4161845"/>
            <a:ext cx="1754069" cy="400110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46933"/>
                    </a:gs>
                    <a:gs pos="100000">
                      <a:srgbClr val="D93D28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46933"/>
                    </a:gs>
                    <a:gs pos="100000">
                      <a:srgbClr val="D93D28"/>
                    </a:gs>
                  </a:gsLst>
                  <a:lin ang="5400000" scaled="1"/>
                </a:gra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添加标题</a:t>
            </a:r>
          </a:p>
        </p:txBody>
      </p:sp>
      <p:sp>
        <p:nvSpPr>
          <p:cNvPr id="42" name="文本占位符 22">
            <a:extLst>
              <a:ext uri="{FF2B5EF4-FFF2-40B4-BE49-F238E27FC236}">
                <a16:creationId xmlns:a16="http://schemas.microsoft.com/office/drawing/2014/main" id="{D7E28827-C95D-4ECA-911D-753E4532AA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6811" y="4565139"/>
            <a:ext cx="1754069" cy="1028743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200" kern="12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点击输入您的具体内容用简洁的语言文字进行阐述，精准的词汇表达胜过长篇大论的文字</a:t>
            </a:r>
          </a:p>
        </p:txBody>
      </p:sp>
      <p:sp>
        <p:nvSpPr>
          <p:cNvPr id="43" name="文本占位符 2">
            <a:extLst>
              <a:ext uri="{FF2B5EF4-FFF2-40B4-BE49-F238E27FC236}">
                <a16:creationId xmlns:a16="http://schemas.microsoft.com/office/drawing/2014/main" id="{B5690F1B-4FCA-4C43-A088-34212BE67FA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48248" y="4161845"/>
            <a:ext cx="1754069" cy="400110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2000" b="1" kern="1200" noProof="0" dirty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添加标题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BEBEB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4" name="文本占位符 22">
            <a:extLst>
              <a:ext uri="{FF2B5EF4-FFF2-40B4-BE49-F238E27FC236}">
                <a16:creationId xmlns:a16="http://schemas.microsoft.com/office/drawing/2014/main" id="{1424E534-2F33-4F97-9AC7-BD958B50CB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48248" y="4565139"/>
            <a:ext cx="1754069" cy="1028743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200" kern="12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点击输入您的具体内容用简洁的语言文字进行阐述，精准的词汇表达胜过长篇大论的文字</a:t>
            </a:r>
          </a:p>
        </p:txBody>
      </p:sp>
      <p:sp>
        <p:nvSpPr>
          <p:cNvPr id="45" name="文本占位符 2">
            <a:extLst>
              <a:ext uri="{FF2B5EF4-FFF2-40B4-BE49-F238E27FC236}">
                <a16:creationId xmlns:a16="http://schemas.microsoft.com/office/drawing/2014/main" id="{096FFB17-5C93-47B6-9DE9-8AAE866804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31120" y="4161845"/>
            <a:ext cx="1754069" cy="400110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2000" b="1" kern="1200" noProof="0" dirty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添加标题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EBEBEB"/>
              </a:solidFill>
              <a:effectLst/>
              <a:uLnTx/>
              <a:uFillTx/>
              <a:latin typeface="+mn-lt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" name="文本占位符 22">
            <a:extLst>
              <a:ext uri="{FF2B5EF4-FFF2-40B4-BE49-F238E27FC236}">
                <a16:creationId xmlns:a16="http://schemas.microsoft.com/office/drawing/2014/main" id="{9EFEBFD6-B10A-4F43-AE68-B74DE216ED2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31120" y="4565139"/>
            <a:ext cx="1754069" cy="1028743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 altLang="en-US" sz="1200" kern="1200" noProof="0">
                <a:solidFill>
                  <a:schemeClr val="tx2"/>
                </a:solidFill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点击输入您的具体内容用简洁的语言文字进行阐述，精准的词汇表达胜过长篇大论的文字</a:t>
            </a:r>
          </a:p>
        </p:txBody>
      </p:sp>
    </p:spTree>
    <p:extLst>
      <p:ext uri="{BB962C8B-B14F-4D97-AF65-F5344CB8AC3E}">
        <p14:creationId xmlns:p14="http://schemas.microsoft.com/office/powerpoint/2010/main" val="3442204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88" r:id="rId4"/>
    <p:sldLayoutId id="2147483654" r:id="rId5"/>
    <p:sldLayoutId id="2147483689" r:id="rId6"/>
    <p:sldLayoutId id="2147483655" r:id="rId7"/>
    <p:sldLayoutId id="2147483652" r:id="rId8"/>
    <p:sldLayoutId id="2147483679" r:id="rId9"/>
    <p:sldLayoutId id="2147483678" r:id="rId10"/>
    <p:sldLayoutId id="2147483675" r:id="rId11"/>
    <p:sldLayoutId id="2147483677" r:id="rId12"/>
    <p:sldLayoutId id="2147483681" r:id="rId13"/>
    <p:sldLayoutId id="2147483680" r:id="rId14"/>
    <p:sldLayoutId id="2147483659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044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microsoft.com/office/2007/relationships/hdphoto" Target="../media/hdphoto5.wdp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microsoft.com/office/2007/relationships/hdphoto" Target="../media/hdphoto6.wdp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microsoft.com/office/2007/relationships/hdphoto" Target="../media/hdphoto3.wdp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emf"/><Relationship Id="rId5" Type="http://schemas.microsoft.com/office/2007/relationships/hdphoto" Target="../media/hdphoto4.wdp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29">
            <a:extLst>
              <a:ext uri="{FF2B5EF4-FFF2-40B4-BE49-F238E27FC236}">
                <a16:creationId xmlns:a16="http://schemas.microsoft.com/office/drawing/2014/main" id="{F8124987-7AD6-44A6-B4BF-A64073E5BD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12959" y="3614981"/>
            <a:ext cx="9156700" cy="461665"/>
          </a:xfrm>
        </p:spPr>
        <p:txBody>
          <a:bodyPr wrap="square">
            <a:sp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zh-CN" sz="1400" kern="1200" spc="300" noProof="0">
                <a:ln w="3175">
                  <a:gradFill>
                    <a:gsLst>
                      <a:gs pos="0">
                        <a:schemeClr val="tx1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38100" dir="6240000" algn="t" rotWithShape="0">
                    <a:prstClr val="black">
                      <a:alpha val="46000"/>
                    </a:prstClr>
                  </a:outerShdw>
                </a:effectLst>
                <a:latin typeface="Arial" panose="020B0604020202020204" pitchFamily="34" charset="0"/>
                <a:ea typeface="PangMenZhengDao" panose="02010600030101010101" pitchFamily="2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cap="none" dirty="0">
                <a:ln w="3175"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latin typeface="Miama Nueva" panose="02000603000000000000" pitchFamily="2" charset="-52"/>
              </a:rPr>
              <a:t>汤皓宇  程子涵  黄晨宇</a:t>
            </a:r>
            <a:endParaRPr kumimoji="0" lang="en-US" altLang="zh-CN" sz="2400" b="0" i="0" u="none" strike="noStrike" kern="1200" cap="none" spc="300" normalizeH="0" baseline="0" noProof="0" dirty="0">
              <a:ln w="3175">
                <a:gradFill>
                  <a:gsLst>
                    <a:gs pos="0">
                      <a:prstClr val="white"/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</a:ln>
              <a:gradFill>
                <a:gsLst>
                  <a:gs pos="0">
                    <a:srgbClr val="6F6F6F">
                      <a:lumMod val="5000"/>
                      <a:lumOff val="95000"/>
                    </a:srgbClr>
                  </a:gs>
                  <a:gs pos="74000">
                    <a:srgbClr val="6F6F6F">
                      <a:lumMod val="45000"/>
                      <a:lumOff val="55000"/>
                    </a:srgbClr>
                  </a:gs>
                  <a:gs pos="83000">
                    <a:srgbClr val="6F6F6F">
                      <a:lumMod val="45000"/>
                      <a:lumOff val="55000"/>
                    </a:srgbClr>
                  </a:gs>
                  <a:gs pos="100000">
                    <a:srgbClr val="6F6F6F">
                      <a:lumMod val="30000"/>
                      <a:lumOff val="70000"/>
                    </a:srgbClr>
                  </a:gs>
                </a:gsLst>
                <a:lin ang="5400000" scaled="1"/>
              </a:gradFill>
              <a:effectLst>
                <a:outerShdw blurRad="50800" dist="38100" dir="6240000" algn="t" rotWithShape="0">
                  <a:prstClr val="black">
                    <a:alpha val="46000"/>
                  </a:prstClr>
                </a:outerShdw>
              </a:effectLst>
              <a:uLnTx/>
              <a:uFillTx/>
              <a:latin typeface="Miama Nueva" panose="02000603000000000000" pitchFamily="2" charset="-5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70D20D-2D4D-4BC4-9ADF-6062E4A0F64D}"/>
              </a:ext>
            </a:extLst>
          </p:cNvPr>
          <p:cNvSpPr txBox="1"/>
          <p:nvPr/>
        </p:nvSpPr>
        <p:spPr>
          <a:xfrm>
            <a:off x="5489001" y="5450173"/>
            <a:ext cx="2024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第九组</a:t>
            </a:r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226D50AE-AC53-4F06-9824-9D9E5201DE40}"/>
              </a:ext>
            </a:extLst>
          </p:cNvPr>
          <p:cNvSpPr txBox="1">
            <a:spLocks/>
          </p:cNvSpPr>
          <p:nvPr/>
        </p:nvSpPr>
        <p:spPr>
          <a:xfrm>
            <a:off x="562831" y="1529714"/>
            <a:ext cx="11629169" cy="1713305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6000" spc="600" dirty="0">
                <a:ln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ea typeface="PangMenZhengDao" panose="02010600030101010101" pitchFamily="2" charset="-122"/>
              </a:rPr>
              <a:t>基于</a:t>
            </a:r>
            <a:r>
              <a:rPr lang="en-US" altLang="zh-CN" sz="6000" spc="600" dirty="0" err="1">
                <a:ln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ea typeface="PangMenZhengDao" panose="02010600030101010101" pitchFamily="2" charset="-122"/>
              </a:rPr>
              <a:t>ResNeXt</a:t>
            </a:r>
            <a:r>
              <a:rPr lang="zh-CN" altLang="en-US" sz="6000" spc="600" dirty="0">
                <a:ln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effectLst>
                  <a:outerShdw blurRad="50800" dist="38100" dir="6240000" sx="103000" sy="103000" algn="t" rotWithShape="0">
                    <a:prstClr val="black">
                      <a:alpha val="50000"/>
                    </a:prstClr>
                  </a:outerShdw>
                </a:effectLst>
                <a:ea typeface="PangMenZhengDao" panose="02010600030101010101" pitchFamily="2" charset="-122"/>
              </a:rPr>
              <a:t>的飞禽分类模型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996DD4D-48EC-493A-A35D-DC7A8022C04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9E513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6150" y1="35833" x2="36150" y2="35833"/>
                        <a14:foregroundMark x1="51174" y1="28333" x2="51174" y2="28333"/>
                        <a14:foregroundMark x1="62441" y1="37500" x2="62441" y2="37500"/>
                        <a14:foregroundMark x1="65728" y1="51667" x2="65728" y2="51667"/>
                        <a14:foregroundMark x1="62911" y1="66667" x2="62911" y2="66667"/>
                        <a14:foregroundMark x1="35211" y1="57500" x2="35211" y2="57500"/>
                        <a14:foregroundMark x1="38967" y1="65833" x2="38967" y2="65833"/>
                        <a14:foregroundMark x1="38498" y1="78333" x2="38498" y2="78333"/>
                        <a14:foregroundMark x1="36620" y1="80000" x2="36620" y2="80000"/>
                        <a14:foregroundMark x1="48357" y1="81667" x2="48357" y2="81667"/>
                        <a14:foregroundMark x1="54460" y1="82500" x2="54460" y2="82500"/>
                        <a14:foregroundMark x1="61502" y1="80000" x2="61502" y2="80000"/>
                        <a14:foregroundMark x1="68545" y1="78333" x2="68545" y2="78333"/>
                        <a14:foregroundMark x1="45070" y1="30000" x2="45070" y2="30000"/>
                        <a14:backgroundMark x1="49296" y1="70833" x2="49296" y2="70833"/>
                        <a14:backgroundMark x1="49765" y1="63333" x2="48826" y2="65833"/>
                        <a14:backgroundMark x1="50235" y1="62500" x2="50235" y2="65833"/>
                        <a14:backgroundMark x1="50235" y1="62500" x2="50235" y2="63333"/>
                        <a14:backgroundMark x1="60563" y1="29167" x2="60094" y2="32500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4842" y="136950"/>
            <a:ext cx="2059555" cy="116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0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66938AC-76C3-4FAA-A113-856A4A313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9" y="146614"/>
            <a:ext cx="2862695" cy="1446550"/>
          </a:xfrm>
        </p:spPr>
        <p:txBody>
          <a:bodyPr/>
          <a:lstStyle/>
          <a:p>
            <a:r>
              <a:rPr lang="zh-CN" altLang="en-US" dirty="0"/>
              <a:t>模型介绍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DC4B92-1A1F-44F1-8091-4DA74281D2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9E513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6150" y1="35833" x2="36150" y2="35833"/>
                        <a14:foregroundMark x1="51174" y1="28333" x2="51174" y2="28333"/>
                        <a14:foregroundMark x1="62441" y1="37500" x2="62441" y2="37500"/>
                        <a14:foregroundMark x1="65728" y1="51667" x2="65728" y2="51667"/>
                        <a14:foregroundMark x1="62911" y1="66667" x2="62911" y2="66667"/>
                        <a14:foregroundMark x1="35211" y1="57500" x2="35211" y2="57500"/>
                        <a14:foregroundMark x1="38967" y1="65833" x2="38967" y2="65833"/>
                        <a14:foregroundMark x1="38498" y1="78333" x2="38498" y2="78333"/>
                        <a14:foregroundMark x1="36620" y1="80000" x2="36620" y2="80000"/>
                        <a14:foregroundMark x1="48357" y1="81667" x2="48357" y2="81667"/>
                        <a14:foregroundMark x1="54460" y1="82500" x2="54460" y2="82500"/>
                        <a14:foregroundMark x1="61502" y1="80000" x2="61502" y2="80000"/>
                        <a14:foregroundMark x1="68545" y1="78333" x2="68545" y2="78333"/>
                        <a14:foregroundMark x1="45070" y1="30000" x2="45070" y2="30000"/>
                        <a14:backgroundMark x1="49296" y1="70833" x2="49296" y2="70833"/>
                        <a14:backgroundMark x1="49765" y1="63333" x2="48826" y2="65833"/>
                        <a14:backgroundMark x1="50235" y1="62500" x2="50235" y2="65833"/>
                        <a14:backgroundMark x1="50235" y1="62500" x2="50235" y2="63333"/>
                        <a14:backgroundMark x1="60563" y1="29167" x2="60094" y2="32500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1788" y="33615"/>
            <a:ext cx="2059555" cy="11603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C10F3A0-2E30-43BD-852F-5D661A6A4D80}"/>
              </a:ext>
            </a:extLst>
          </p:cNvPr>
          <p:cNvSpPr txBox="1"/>
          <p:nvPr/>
        </p:nvSpPr>
        <p:spPr>
          <a:xfrm>
            <a:off x="2116568" y="1861372"/>
            <a:ext cx="8218055" cy="3666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2400" dirty="0" err="1"/>
              <a:t>ResNeXt</a:t>
            </a:r>
            <a:r>
              <a:rPr lang="zh-CN" altLang="en-US" sz="2400" dirty="0"/>
              <a:t>通过控制</a:t>
            </a:r>
            <a:r>
              <a:rPr lang="en-US" altLang="zh-CN" sz="2400" dirty="0"/>
              <a:t>cardinality</a:t>
            </a:r>
            <a:r>
              <a:rPr lang="zh-CN" altLang="en-US" sz="2400" dirty="0"/>
              <a:t>的数量，使得</a:t>
            </a:r>
            <a:r>
              <a:rPr lang="en-US" altLang="zh-CN" sz="2400" dirty="0" err="1"/>
              <a:t>ResNeXt</a:t>
            </a:r>
            <a:r>
              <a:rPr lang="zh-CN" altLang="en-US" sz="2400" dirty="0"/>
              <a:t>的参数量和</a:t>
            </a:r>
            <a:r>
              <a:rPr lang="en-US" altLang="zh-CN" sz="2400" dirty="0"/>
              <a:t>GFLOPs</a:t>
            </a:r>
            <a:r>
              <a:rPr lang="zh-CN" altLang="en-US" sz="2400" dirty="0"/>
              <a:t>与</a:t>
            </a:r>
            <a:r>
              <a:rPr lang="en-US" altLang="zh-CN" sz="2400" dirty="0" err="1"/>
              <a:t>ResNet</a:t>
            </a:r>
            <a:r>
              <a:rPr lang="zh-CN" altLang="en-US" sz="2400" dirty="0"/>
              <a:t>几乎相同。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zh-CN" altLang="en-US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/>
              <a:t>通过</a:t>
            </a:r>
            <a:r>
              <a:rPr lang="en-US" altLang="zh-CN" sz="2400" dirty="0"/>
              <a:t>cardinality</a:t>
            </a:r>
            <a:r>
              <a:rPr lang="zh-CN" altLang="en-US" sz="2400" dirty="0"/>
              <a:t>的分支结构，为网络提供更多的非线性，从而获得更精确的分类效果。</a:t>
            </a:r>
          </a:p>
        </p:txBody>
      </p:sp>
    </p:spTree>
    <p:extLst>
      <p:ext uri="{BB962C8B-B14F-4D97-AF65-F5344CB8AC3E}">
        <p14:creationId xmlns:p14="http://schemas.microsoft.com/office/powerpoint/2010/main" val="1917722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66938AC-76C3-4FAA-A113-856A4A313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9" y="146614"/>
            <a:ext cx="2862695" cy="1446550"/>
          </a:xfrm>
        </p:spPr>
        <p:txBody>
          <a:bodyPr/>
          <a:lstStyle/>
          <a:p>
            <a:r>
              <a:rPr lang="zh-CN" altLang="en-US" dirty="0"/>
              <a:t>模型介绍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DC4B92-1A1F-44F1-8091-4DA74281D2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9E513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6150" y1="35833" x2="36150" y2="35833"/>
                        <a14:foregroundMark x1="51174" y1="28333" x2="51174" y2="28333"/>
                        <a14:foregroundMark x1="62441" y1="37500" x2="62441" y2="37500"/>
                        <a14:foregroundMark x1="65728" y1="51667" x2="65728" y2="51667"/>
                        <a14:foregroundMark x1="62911" y1="66667" x2="62911" y2="66667"/>
                        <a14:foregroundMark x1="35211" y1="57500" x2="35211" y2="57500"/>
                        <a14:foregroundMark x1="38967" y1="65833" x2="38967" y2="65833"/>
                        <a14:foregroundMark x1="38498" y1="78333" x2="38498" y2="78333"/>
                        <a14:foregroundMark x1="36620" y1="80000" x2="36620" y2="80000"/>
                        <a14:foregroundMark x1="48357" y1="81667" x2="48357" y2="81667"/>
                        <a14:foregroundMark x1="54460" y1="82500" x2="54460" y2="82500"/>
                        <a14:foregroundMark x1="61502" y1="80000" x2="61502" y2="80000"/>
                        <a14:foregroundMark x1="68545" y1="78333" x2="68545" y2="78333"/>
                        <a14:foregroundMark x1="45070" y1="30000" x2="45070" y2="30000"/>
                        <a14:backgroundMark x1="49296" y1="70833" x2="49296" y2="70833"/>
                        <a14:backgroundMark x1="49765" y1="63333" x2="48826" y2="65833"/>
                        <a14:backgroundMark x1="50235" y1="62500" x2="50235" y2="65833"/>
                        <a14:backgroundMark x1="50235" y1="62500" x2="50235" y2="63333"/>
                        <a14:backgroundMark x1="60563" y1="29167" x2="60094" y2="32500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1788" y="33615"/>
            <a:ext cx="2059555" cy="11603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939323-0D74-45DC-B518-3B4BB7EF97F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099" y="1414130"/>
            <a:ext cx="5989065" cy="489520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73BBC7-5C84-4AAA-8E7C-F570AA07BB5F}"/>
              </a:ext>
            </a:extLst>
          </p:cNvPr>
          <p:cNvSpPr txBox="1"/>
          <p:nvPr/>
        </p:nvSpPr>
        <p:spPr>
          <a:xfrm>
            <a:off x="7075054" y="2429163"/>
            <a:ext cx="4082473" cy="2235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在不改变参数量与模型复杂度的情况下，</a:t>
            </a:r>
            <a:r>
              <a:rPr lang="en-US" altLang="zh-CN" sz="2400" dirty="0" err="1"/>
              <a:t>ResNeXt</a:t>
            </a:r>
            <a:r>
              <a:rPr lang="zh-CN" altLang="en-US" sz="2400" dirty="0"/>
              <a:t>的错误率要低于</a:t>
            </a:r>
            <a:r>
              <a:rPr lang="en-US" altLang="zh-CN" sz="2400" dirty="0" err="1"/>
              <a:t>ResNet</a:t>
            </a:r>
            <a:r>
              <a:rPr lang="zh-CN" altLang="en-US" sz="2400" dirty="0"/>
              <a:t>，并且优化速度更快。</a:t>
            </a:r>
          </a:p>
        </p:txBody>
      </p:sp>
    </p:spTree>
    <p:extLst>
      <p:ext uri="{BB962C8B-B14F-4D97-AF65-F5344CB8AC3E}">
        <p14:creationId xmlns:p14="http://schemas.microsoft.com/office/powerpoint/2010/main" val="262898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66938AC-76C3-4FAA-A113-856A4A313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9" y="146614"/>
            <a:ext cx="2862695" cy="1446550"/>
          </a:xfrm>
        </p:spPr>
        <p:txBody>
          <a:bodyPr/>
          <a:lstStyle/>
          <a:p>
            <a:r>
              <a:rPr lang="zh-CN" altLang="en-US" dirty="0"/>
              <a:t>模型介绍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DC4B92-1A1F-44F1-8091-4DA74281D2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9E513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6150" y1="35833" x2="36150" y2="35833"/>
                        <a14:foregroundMark x1="51174" y1="28333" x2="51174" y2="28333"/>
                        <a14:foregroundMark x1="62441" y1="37500" x2="62441" y2="37500"/>
                        <a14:foregroundMark x1="65728" y1="51667" x2="65728" y2="51667"/>
                        <a14:foregroundMark x1="62911" y1="66667" x2="62911" y2="66667"/>
                        <a14:foregroundMark x1="35211" y1="57500" x2="35211" y2="57500"/>
                        <a14:foregroundMark x1="38967" y1="65833" x2="38967" y2="65833"/>
                        <a14:foregroundMark x1="38498" y1="78333" x2="38498" y2="78333"/>
                        <a14:foregroundMark x1="36620" y1="80000" x2="36620" y2="80000"/>
                        <a14:foregroundMark x1="48357" y1="81667" x2="48357" y2="81667"/>
                        <a14:foregroundMark x1="54460" y1="82500" x2="54460" y2="82500"/>
                        <a14:foregroundMark x1="61502" y1="80000" x2="61502" y2="80000"/>
                        <a14:foregroundMark x1="68545" y1="78333" x2="68545" y2="78333"/>
                        <a14:foregroundMark x1="45070" y1="30000" x2="45070" y2="30000"/>
                        <a14:backgroundMark x1="49296" y1="70833" x2="49296" y2="70833"/>
                        <a14:backgroundMark x1="49765" y1="63333" x2="48826" y2="65833"/>
                        <a14:backgroundMark x1="50235" y1="62500" x2="50235" y2="65833"/>
                        <a14:backgroundMark x1="50235" y1="62500" x2="50235" y2="63333"/>
                        <a14:backgroundMark x1="60563" y1="29167" x2="60094" y2="32500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1788" y="33615"/>
            <a:ext cx="2059555" cy="11603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2939323-0D74-45DC-B518-3B4BB7EF97F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37128" y="1382232"/>
            <a:ext cx="6165007" cy="48886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73BBC7-5C84-4AAA-8E7C-F570AA07BB5F}"/>
              </a:ext>
            </a:extLst>
          </p:cNvPr>
          <p:cNvSpPr txBox="1"/>
          <p:nvPr/>
        </p:nvSpPr>
        <p:spPr>
          <a:xfrm>
            <a:off x="7075054" y="2429163"/>
            <a:ext cx="4082473" cy="1684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提高模型复杂度的情况下，</a:t>
            </a:r>
            <a:r>
              <a:rPr lang="en-US" altLang="zh-CN" sz="2400" dirty="0" err="1"/>
              <a:t>ResNeXt</a:t>
            </a:r>
            <a:r>
              <a:rPr lang="zh-CN" altLang="en-US" sz="2400" dirty="0"/>
              <a:t>的模型错误率降低更快。</a:t>
            </a:r>
          </a:p>
        </p:txBody>
      </p:sp>
    </p:spTree>
    <p:extLst>
      <p:ext uri="{BB962C8B-B14F-4D97-AF65-F5344CB8AC3E}">
        <p14:creationId xmlns:p14="http://schemas.microsoft.com/office/powerpoint/2010/main" val="1988519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34142B-6960-41D5-B3C0-BA2EAE50E9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25463" y="823323"/>
            <a:ext cx="1341072" cy="2736303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E44980-DD83-40A2-B95C-2FA5B1D089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实际案例</a:t>
            </a:r>
          </a:p>
        </p:txBody>
      </p:sp>
    </p:spTree>
    <p:extLst>
      <p:ext uri="{BB962C8B-B14F-4D97-AF65-F5344CB8AC3E}">
        <p14:creationId xmlns:p14="http://schemas.microsoft.com/office/powerpoint/2010/main" val="3466938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AD58F9-EE29-4A4A-BD76-1068B6DCF1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992FAF-8D94-45B1-AA46-C1CE39CAE928}"/>
              </a:ext>
            </a:extLst>
          </p:cNvPr>
          <p:cNvSpPr txBox="1"/>
          <p:nvPr/>
        </p:nvSpPr>
        <p:spPr>
          <a:xfrm>
            <a:off x="1141845" y="1619163"/>
            <a:ext cx="9908309" cy="916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b="1" dirty="0">
                <a:solidFill>
                  <a:srgbClr val="FF0000"/>
                </a:solidFill>
              </a:rPr>
              <a:t>CUB-200-2011 </a:t>
            </a:r>
            <a:r>
              <a:rPr lang="zh-CN" altLang="en-US" sz="3200" b="1" dirty="0">
                <a:solidFill>
                  <a:srgbClr val="FF0000"/>
                </a:solidFill>
              </a:rPr>
              <a:t>数据集：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30CC43-35AC-4E89-A8DA-CEB27FCBF2B0}"/>
              </a:ext>
            </a:extLst>
          </p:cNvPr>
          <p:cNvSpPr txBox="1"/>
          <p:nvPr/>
        </p:nvSpPr>
        <p:spPr>
          <a:xfrm>
            <a:off x="1141844" y="2719127"/>
            <a:ext cx="10181937" cy="1664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800" dirty="0"/>
              <a:t>该数据集是由加州理工学院</a:t>
            </a:r>
            <a:r>
              <a:rPr lang="en-US" altLang="zh-CN" sz="1800" dirty="0"/>
              <a:t>2011</a:t>
            </a:r>
            <a:r>
              <a:rPr lang="zh-CN" altLang="en-US" sz="1800" dirty="0"/>
              <a:t>年提供，是用于细粒度视觉分类任务的最广泛使用的数据集。它包含属于鸟类的 </a:t>
            </a:r>
            <a:r>
              <a:rPr lang="en-US" altLang="zh-CN" sz="1800" dirty="0"/>
              <a:t>200 </a:t>
            </a:r>
            <a:r>
              <a:rPr lang="zh-CN" altLang="en-US" sz="1800" dirty="0"/>
              <a:t>个子类别的 </a:t>
            </a:r>
            <a:r>
              <a:rPr lang="en-US" altLang="zh-CN" sz="1800" dirty="0"/>
              <a:t>11,788 </a:t>
            </a:r>
            <a:r>
              <a:rPr lang="zh-CN" altLang="en-US" sz="1800" dirty="0"/>
              <a:t>张图像。每个图像都有详细的注释：</a:t>
            </a:r>
            <a:r>
              <a:rPr lang="en-US" altLang="zh-CN" sz="1800" dirty="0"/>
              <a:t>1 </a:t>
            </a:r>
            <a:r>
              <a:rPr lang="zh-CN" altLang="en-US" sz="1800" dirty="0"/>
              <a:t>个子类别标签、</a:t>
            </a:r>
            <a:r>
              <a:rPr lang="en-US" altLang="zh-CN" sz="1800" dirty="0"/>
              <a:t>15 </a:t>
            </a:r>
            <a:r>
              <a:rPr lang="zh-CN" altLang="en-US" sz="1800" dirty="0"/>
              <a:t>个部分位置、</a:t>
            </a:r>
            <a:r>
              <a:rPr lang="en-US" altLang="zh-CN" sz="1800" dirty="0"/>
              <a:t>312 </a:t>
            </a:r>
            <a:r>
              <a:rPr lang="zh-CN" altLang="en-US" sz="1800" dirty="0"/>
              <a:t>个二进制属性和 </a:t>
            </a:r>
            <a:r>
              <a:rPr lang="en-US" altLang="zh-CN" sz="1800" dirty="0"/>
              <a:t>1 </a:t>
            </a:r>
            <a:r>
              <a:rPr lang="zh-CN" altLang="en-US" sz="1800" dirty="0"/>
              <a:t>个边界框。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D73ADC-E56C-4747-8308-913044F21F8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9E513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6150" y1="35833" x2="36150" y2="35833"/>
                        <a14:foregroundMark x1="51174" y1="28333" x2="51174" y2="28333"/>
                        <a14:foregroundMark x1="62441" y1="37500" x2="62441" y2="37500"/>
                        <a14:foregroundMark x1="65728" y1="51667" x2="65728" y2="51667"/>
                        <a14:foregroundMark x1="62911" y1="66667" x2="62911" y2="66667"/>
                        <a14:foregroundMark x1="35211" y1="57500" x2="35211" y2="57500"/>
                        <a14:foregroundMark x1="38967" y1="65833" x2="38967" y2="65833"/>
                        <a14:foregroundMark x1="38498" y1="78333" x2="38498" y2="78333"/>
                        <a14:foregroundMark x1="36620" y1="80000" x2="36620" y2="80000"/>
                        <a14:foregroundMark x1="48357" y1="81667" x2="48357" y2="81667"/>
                        <a14:foregroundMark x1="54460" y1="82500" x2="54460" y2="82500"/>
                        <a14:foregroundMark x1="61502" y1="80000" x2="61502" y2="80000"/>
                        <a14:foregroundMark x1="68545" y1="78333" x2="68545" y2="78333"/>
                        <a14:foregroundMark x1="45070" y1="30000" x2="45070" y2="30000"/>
                        <a14:backgroundMark x1="49296" y1="70833" x2="49296" y2="70833"/>
                        <a14:backgroundMark x1="49765" y1="63333" x2="48826" y2="65833"/>
                        <a14:backgroundMark x1="50235" y1="62500" x2="50235" y2="65833"/>
                        <a14:backgroundMark x1="50235" y1="62500" x2="50235" y2="63333"/>
                        <a14:backgroundMark x1="60563" y1="29167" x2="60094" y2="32500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4842" y="136950"/>
            <a:ext cx="2059555" cy="116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8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AD58F9-EE29-4A4A-BD76-1068B6DCF1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992FAF-8D94-45B1-AA46-C1CE39CAE928}"/>
              </a:ext>
            </a:extLst>
          </p:cNvPr>
          <p:cNvSpPr txBox="1"/>
          <p:nvPr/>
        </p:nvSpPr>
        <p:spPr>
          <a:xfrm>
            <a:off x="864754" y="1365998"/>
            <a:ext cx="9908309" cy="916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b="1" dirty="0">
                <a:solidFill>
                  <a:srgbClr val="FF0000"/>
                </a:solidFill>
              </a:rPr>
              <a:t>CUB-200-2011 </a:t>
            </a:r>
            <a:r>
              <a:rPr lang="zh-CN" altLang="en-US" sz="3200" b="1" dirty="0">
                <a:solidFill>
                  <a:srgbClr val="FF0000"/>
                </a:solidFill>
              </a:rPr>
              <a:t>数据集：</a:t>
            </a:r>
            <a:endParaRPr lang="en-US" altLang="zh-CN" sz="3200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30CC43-35AC-4E89-A8DA-CEB27FCBF2B0}"/>
              </a:ext>
            </a:extLst>
          </p:cNvPr>
          <p:cNvSpPr txBox="1"/>
          <p:nvPr/>
        </p:nvSpPr>
        <p:spPr>
          <a:xfrm>
            <a:off x="890732" y="2465962"/>
            <a:ext cx="6507018" cy="2218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800" dirty="0"/>
              <a:t>该数据集是由加州理工学院</a:t>
            </a:r>
            <a:r>
              <a:rPr lang="en-US" altLang="zh-CN" sz="1800" dirty="0"/>
              <a:t>2011</a:t>
            </a:r>
            <a:r>
              <a:rPr lang="zh-CN" altLang="en-US" sz="1800" dirty="0"/>
              <a:t>年提供，是用于细粒度视觉分类任务的最广泛使用的数据集。它包含属于鸟类的 </a:t>
            </a:r>
            <a:r>
              <a:rPr lang="en-US" altLang="zh-CN" sz="1800" dirty="0"/>
              <a:t>200 </a:t>
            </a:r>
            <a:r>
              <a:rPr lang="zh-CN" altLang="en-US" sz="1800" dirty="0"/>
              <a:t>个子类别的 </a:t>
            </a:r>
            <a:r>
              <a:rPr lang="en-US" altLang="zh-CN" sz="1800" dirty="0"/>
              <a:t>11,788 </a:t>
            </a:r>
            <a:r>
              <a:rPr lang="zh-CN" altLang="en-US" sz="1800" dirty="0"/>
              <a:t>张图像。每个图像都有详细的注释：</a:t>
            </a:r>
            <a:r>
              <a:rPr lang="en-US" altLang="zh-CN" sz="1800" dirty="0"/>
              <a:t>1 </a:t>
            </a:r>
            <a:r>
              <a:rPr lang="zh-CN" altLang="en-US" sz="1800" dirty="0"/>
              <a:t>个子类别标签、</a:t>
            </a:r>
            <a:r>
              <a:rPr lang="en-US" altLang="zh-CN" sz="1800" dirty="0"/>
              <a:t>15 </a:t>
            </a:r>
            <a:r>
              <a:rPr lang="zh-CN" altLang="en-US" sz="1800" dirty="0"/>
              <a:t>个部分位置、</a:t>
            </a:r>
            <a:r>
              <a:rPr lang="en-US" altLang="zh-CN" sz="1800" dirty="0"/>
              <a:t>312 </a:t>
            </a:r>
            <a:r>
              <a:rPr lang="zh-CN" altLang="en-US" sz="1800" dirty="0"/>
              <a:t>个二进制属性和 </a:t>
            </a:r>
            <a:r>
              <a:rPr lang="en-US" altLang="zh-CN" sz="1800" dirty="0"/>
              <a:t>1 </a:t>
            </a:r>
            <a:r>
              <a:rPr lang="zh-CN" altLang="en-US" sz="1800" dirty="0"/>
              <a:t>个边界框。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635D44-9360-4265-A1E5-5C0C5F574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863" y="1812905"/>
            <a:ext cx="4280073" cy="34259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D1E15A-0B70-447C-958D-D1BED4A1B7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9E513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6150" y1="35833" x2="36150" y2="35833"/>
                        <a14:foregroundMark x1="51174" y1="28333" x2="51174" y2="28333"/>
                        <a14:foregroundMark x1="62441" y1="37500" x2="62441" y2="37500"/>
                        <a14:foregroundMark x1="65728" y1="51667" x2="65728" y2="51667"/>
                        <a14:foregroundMark x1="62911" y1="66667" x2="62911" y2="66667"/>
                        <a14:foregroundMark x1="35211" y1="57500" x2="35211" y2="57500"/>
                        <a14:foregroundMark x1="38967" y1="65833" x2="38967" y2="65833"/>
                        <a14:foregroundMark x1="38498" y1="78333" x2="38498" y2="78333"/>
                        <a14:foregroundMark x1="36620" y1="80000" x2="36620" y2="80000"/>
                        <a14:foregroundMark x1="48357" y1="81667" x2="48357" y2="81667"/>
                        <a14:foregroundMark x1="54460" y1="82500" x2="54460" y2="82500"/>
                        <a14:foregroundMark x1="61502" y1="80000" x2="61502" y2="80000"/>
                        <a14:foregroundMark x1="68545" y1="78333" x2="68545" y2="78333"/>
                        <a14:foregroundMark x1="45070" y1="30000" x2="45070" y2="30000"/>
                        <a14:backgroundMark x1="49296" y1="70833" x2="49296" y2="70833"/>
                        <a14:backgroundMark x1="49765" y1="63333" x2="48826" y2="65833"/>
                        <a14:backgroundMark x1="50235" y1="62500" x2="50235" y2="65833"/>
                        <a14:backgroundMark x1="50235" y1="62500" x2="50235" y2="63333"/>
                        <a14:backgroundMark x1="60563" y1="29167" x2="60094" y2="32500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4842" y="136950"/>
            <a:ext cx="2059555" cy="116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11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AD58F9-EE29-4A4A-BD76-1068B6DCF1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9" y="146614"/>
            <a:ext cx="2890405" cy="1446550"/>
          </a:xfrm>
        </p:spPr>
        <p:txBody>
          <a:bodyPr/>
          <a:lstStyle/>
          <a:p>
            <a:r>
              <a:rPr lang="zh-CN" altLang="en-US" dirty="0"/>
              <a:t>案例测试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BD5F4C-B999-4EB4-ABF4-693FFE8F3782}"/>
              </a:ext>
            </a:extLst>
          </p:cNvPr>
          <p:cNvSpPr txBox="1"/>
          <p:nvPr/>
        </p:nvSpPr>
        <p:spPr>
          <a:xfrm>
            <a:off x="2918691" y="1727188"/>
            <a:ext cx="6899564" cy="340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处理</a:t>
            </a:r>
            <a:r>
              <a:rPr lang="en-US" altLang="zh-CN" sz="2800" dirty="0"/>
              <a:t>CUB</a:t>
            </a:r>
            <a:r>
              <a:rPr lang="zh-CN" altLang="en-US" sz="2800" dirty="0"/>
              <a:t>数据集，切分训练集与测试集</a:t>
            </a:r>
            <a:endParaRPr lang="en-US" altLang="zh-CN" sz="28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搭建</a:t>
            </a:r>
            <a:r>
              <a:rPr lang="en-US" altLang="zh-CN" sz="2800" dirty="0" err="1"/>
              <a:t>ResNeXt</a:t>
            </a:r>
            <a:r>
              <a:rPr lang="zh-CN" altLang="en-US" sz="2800" dirty="0"/>
              <a:t>网络，训练神经网络</a:t>
            </a:r>
            <a:endParaRPr lang="en-US" altLang="zh-CN" sz="28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对鸟类进行分类测试</a:t>
            </a:r>
            <a:endParaRPr lang="en-US" altLang="zh-CN" sz="28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2800" dirty="0"/>
              <a:t>导入手机端应用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E21597-A61A-4D32-926D-D3871D64058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9E513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6150" y1="35833" x2="36150" y2="35833"/>
                        <a14:foregroundMark x1="51174" y1="28333" x2="51174" y2="28333"/>
                        <a14:foregroundMark x1="62441" y1="37500" x2="62441" y2="37500"/>
                        <a14:foregroundMark x1="65728" y1="51667" x2="65728" y2="51667"/>
                        <a14:foregroundMark x1="62911" y1="66667" x2="62911" y2="66667"/>
                        <a14:foregroundMark x1="35211" y1="57500" x2="35211" y2="57500"/>
                        <a14:foregroundMark x1="38967" y1="65833" x2="38967" y2="65833"/>
                        <a14:foregroundMark x1="38498" y1="78333" x2="38498" y2="78333"/>
                        <a14:foregroundMark x1="36620" y1="80000" x2="36620" y2="80000"/>
                        <a14:foregroundMark x1="48357" y1="81667" x2="48357" y2="81667"/>
                        <a14:foregroundMark x1="54460" y1="82500" x2="54460" y2="82500"/>
                        <a14:foregroundMark x1="61502" y1="80000" x2="61502" y2="80000"/>
                        <a14:foregroundMark x1="68545" y1="78333" x2="68545" y2="78333"/>
                        <a14:foregroundMark x1="45070" y1="30000" x2="45070" y2="30000"/>
                        <a14:backgroundMark x1="49296" y1="70833" x2="49296" y2="70833"/>
                        <a14:backgroundMark x1="49765" y1="63333" x2="48826" y2="65833"/>
                        <a14:backgroundMark x1="50235" y1="62500" x2="50235" y2="65833"/>
                        <a14:backgroundMark x1="50235" y1="62500" x2="50235" y2="63333"/>
                        <a14:backgroundMark x1="60563" y1="29167" x2="60094" y2="32500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4842" y="136950"/>
            <a:ext cx="2059555" cy="116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1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6203E0-C7B0-496D-8394-B67CB94BE9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25463" y="823323"/>
            <a:ext cx="1341072" cy="2736303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C49BD9-36E5-456C-929E-FA64F70300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21202" y="3650665"/>
            <a:ext cx="6749596" cy="1200329"/>
          </a:xfrm>
        </p:spPr>
        <p:txBody>
          <a:bodyPr/>
          <a:lstStyle/>
          <a:p>
            <a:r>
              <a:rPr lang="zh-CN" altLang="en-US" dirty="0"/>
              <a:t>结果展示</a:t>
            </a:r>
          </a:p>
        </p:txBody>
      </p:sp>
    </p:spTree>
    <p:extLst>
      <p:ext uri="{BB962C8B-B14F-4D97-AF65-F5344CB8AC3E}">
        <p14:creationId xmlns:p14="http://schemas.microsoft.com/office/powerpoint/2010/main" val="137020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844B36-47EE-4862-8B09-B6F45CCFC5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743" y="485168"/>
            <a:ext cx="8060513" cy="769441"/>
          </a:xfrm>
        </p:spPr>
        <p:txBody>
          <a:bodyPr/>
          <a:lstStyle/>
          <a:p>
            <a:r>
              <a:rPr lang="zh-CN" altLang="en-US" dirty="0"/>
              <a:t>数据处理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BB7BD-5BEF-4BFF-A594-E203A0099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669" y="1766455"/>
            <a:ext cx="11698715" cy="3814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Arial Unicode MS" panose="020B0604020202020204" pitchFamily="34" charset="-122"/>
                <a:ea typeface="Roboto Mono"/>
              </a:rPr>
              <a:t># crop 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rgbClr val="4DD0E1"/>
                </a:solidFill>
                <a:effectLst/>
                <a:latin typeface="Arial Unicode MS" panose="020B0604020202020204" pitchFamily="34" charset="-122"/>
                <a:ea typeface="Roboto Mono"/>
              </a:rPr>
              <a:t>imgs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4DD0E1"/>
              </a:solidFill>
              <a:effectLst/>
              <a:latin typeface="Arial Unicode MS" panose="020B0604020202020204" pitchFamily="34" charset="-122"/>
              <a:ea typeface="Roboto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Arial Unicode MS" panose="020B0604020202020204" pitchFamily="34" charset="-122"/>
                <a:ea typeface="Roboto Mono"/>
              </a:rPr>
              <a:t>for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 i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Arial Unicode MS" panose="020B0604020202020204" pitchFamily="34" charset="-122"/>
                <a:ea typeface="Roboto Mono"/>
              </a:rPr>
              <a:t>in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 range(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 panose="020B0604020202020204" pitchFamily="34" charset="-122"/>
                <a:ea typeface="Roboto Mono"/>
              </a:rPr>
              <a:t>11788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):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ECEFF1"/>
              </a:solidFill>
              <a:effectLst/>
              <a:latin typeface="Arial Unicode MS" panose="020B0604020202020204" pitchFamily="34" charset="-122"/>
              <a:ea typeface="Roboto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ECEFF1"/>
                </a:solidFill>
                <a:latin typeface="Arial Unicode MS" panose="020B0604020202020204" pitchFamily="34" charset="-122"/>
                <a:ea typeface="Roboto Mono"/>
              </a:rPr>
              <a:t>	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im = Image.open(imgspath + names[i][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 panose="020B0604020202020204" pitchFamily="34" charset="-122"/>
                <a:ea typeface="Roboto Mono"/>
              </a:rPr>
              <a:t>1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])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ECEFF1"/>
              </a:solidFill>
              <a:effectLst/>
              <a:latin typeface="Arial Unicode MS" panose="020B0604020202020204" pitchFamily="34" charset="-122"/>
              <a:ea typeface="Roboto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	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im = im.crop((boxs[i][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 panose="020B0604020202020204" pitchFamily="34" charset="-122"/>
                <a:ea typeface="Roboto Mono"/>
              </a:rPr>
              <a:t>1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], boxs[i][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 panose="020B0604020202020204" pitchFamily="34" charset="-122"/>
                <a:ea typeface="Roboto Mono"/>
              </a:rPr>
              <a:t>2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], boxs[i][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 panose="020B0604020202020204" pitchFamily="34" charset="-122"/>
                <a:ea typeface="Roboto Mono"/>
              </a:rPr>
              <a:t>1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] + boxs[i][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 panose="020B0604020202020204" pitchFamily="34" charset="-122"/>
                <a:ea typeface="Roboto Mono"/>
              </a:rPr>
              <a:t>3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], boxs[i][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 panose="020B0604020202020204" pitchFamily="34" charset="-122"/>
                <a:ea typeface="Roboto Mono"/>
              </a:rPr>
              <a:t>2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] + boxs[i][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 panose="020B0604020202020204" pitchFamily="34" charset="-122"/>
                <a:ea typeface="Roboto Mono"/>
              </a:rPr>
              <a:t>4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]))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ECEFF1"/>
              </a:solidFill>
              <a:effectLst/>
              <a:latin typeface="Arial Unicode MS" panose="020B0604020202020204" pitchFamily="34" charset="-122"/>
              <a:ea typeface="Roboto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	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im.save(imgspath + names[i][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 panose="020B0604020202020204" pitchFamily="34" charset="-122"/>
                <a:ea typeface="Roboto Mono"/>
              </a:rPr>
              <a:t>1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], quality=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 panose="020B0604020202020204" pitchFamily="34" charset="-122"/>
                <a:ea typeface="Roboto Mono"/>
              </a:rPr>
              <a:t>95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)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ECEFF1"/>
              </a:solidFill>
              <a:effectLst/>
              <a:latin typeface="Arial Unicode MS" panose="020B0604020202020204" pitchFamily="34" charset="-122"/>
              <a:ea typeface="Roboto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	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print(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Arial Unicode MS" panose="020B0604020202020204" pitchFamily="34" charset="-122"/>
                <a:ea typeface="Roboto Mono"/>
              </a:rPr>
              <a:t>'{} imgs cropped and saved.'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.format(i +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 panose="020B0604020202020204" pitchFamily="34" charset="-122"/>
                <a:ea typeface="Roboto Mono"/>
              </a:rPr>
              <a:t>1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))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ECEFF1"/>
              </a:solidFill>
              <a:effectLst/>
              <a:latin typeface="Arial Unicode MS" panose="020B0604020202020204" pitchFamily="34" charset="-122"/>
              <a:ea typeface="Roboto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print(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Arial Unicode MS" panose="020B0604020202020204" pitchFamily="34" charset="-122"/>
                <a:ea typeface="Roboto Mono"/>
              </a:rPr>
              <a:t>'All Done.'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)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35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844B36-47EE-4862-8B09-B6F45CCFC5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743" y="485168"/>
            <a:ext cx="8060513" cy="769441"/>
          </a:xfrm>
        </p:spPr>
        <p:txBody>
          <a:bodyPr/>
          <a:lstStyle/>
          <a:p>
            <a:r>
              <a:rPr lang="zh-CN" altLang="en-US" dirty="0"/>
              <a:t>数据处理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45022C1-794A-4287-A733-CB21F6CB0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438" y="1975744"/>
            <a:ext cx="1528858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# split </a:t>
            </a:r>
            <a:r>
              <a:rPr kumimoji="0" lang="en-US" altLang="zh-CN" sz="2400" b="0" i="0" u="none" strike="noStrike" cap="none" normalizeH="0" baseline="0" dirty="0" err="1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imgs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ECEFF1"/>
              </a:solidFill>
              <a:effectLst/>
              <a:latin typeface="Arial Unicode MS" panose="020B0604020202020204" pitchFamily="34" charset="-122"/>
              <a:ea typeface="Roboto Mono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labels = pd.read_table(rootpath +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Arial Unicode MS" panose="020B0604020202020204" pitchFamily="34" charset="-122"/>
                <a:ea typeface="Roboto Mono"/>
              </a:rPr>
              <a:t>'train_test_split.txt'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, delimiter=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Arial Unicode MS" panose="020B0604020202020204" pitchFamily="34" charset="-122"/>
                <a:ea typeface="Roboto Mono"/>
              </a:rPr>
              <a:t>' 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, names=[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Arial Unicode MS" panose="020B0604020202020204" pitchFamily="34" charset="-122"/>
                <a:ea typeface="Roboto Mono"/>
              </a:rPr>
              <a:t>'id'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,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Arial Unicode MS" panose="020B0604020202020204" pitchFamily="34" charset="-122"/>
                <a:ea typeface="Roboto Mono"/>
              </a:rPr>
              <a:t>'label’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])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ECEFF1"/>
              </a:solidFill>
              <a:effectLst/>
              <a:latin typeface="Arial Unicode MS" panose="020B0604020202020204" pitchFamily="34" charset="-122"/>
              <a:ea typeface="Roboto Mono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labels = labels.to_numpy()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ECEFF1"/>
              </a:solidFill>
              <a:effectLst/>
              <a:latin typeface="Arial Unicode MS" panose="020B0604020202020204" pitchFamily="34" charset="-122"/>
              <a:ea typeface="Roboto Mono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Arial Unicode MS" panose="020B0604020202020204" pitchFamily="34" charset="-122"/>
                <a:ea typeface="Roboto Mono"/>
              </a:rPr>
              <a:t>for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 i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Arial Unicode MS" panose="020B0604020202020204" pitchFamily="34" charset="-122"/>
                <a:ea typeface="Roboto Mono"/>
              </a:rPr>
              <a:t>in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 range(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 panose="020B0604020202020204" pitchFamily="34" charset="-122"/>
                <a:ea typeface="Roboto Mono"/>
              </a:rPr>
              <a:t>11788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):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ECEFF1"/>
              </a:solidFill>
              <a:effectLst/>
              <a:latin typeface="Arial Unicode MS" panose="020B0604020202020204" pitchFamily="34" charset="-122"/>
              <a:ea typeface="Roboto Mono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Arial Unicode MS" panose="020B0604020202020204" pitchFamily="34" charset="-122"/>
                <a:ea typeface="Roboto Mono"/>
              </a:rPr>
              <a:t>	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Arial Unicode MS" panose="020B0604020202020204" pitchFamily="34" charset="-122"/>
                <a:ea typeface="Roboto Mono"/>
              </a:rPr>
              <a:t>if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(labels[i][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 panose="020B0604020202020204" pitchFamily="34" charset="-122"/>
                <a:ea typeface="Roboto Mono"/>
              </a:rPr>
              <a:t>1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] ==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 panose="020B0604020202020204" pitchFamily="34" charset="-122"/>
                <a:ea typeface="Roboto Mono"/>
              </a:rPr>
              <a:t>1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):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ECEFF1"/>
              </a:solidFill>
              <a:effectLst/>
              <a:latin typeface="Arial Unicode MS" panose="020B0604020202020204" pitchFamily="34" charset="-122"/>
              <a:ea typeface="Roboto Mono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		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copyfile(imgspath + names[i][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 panose="020B0604020202020204" pitchFamily="34" charset="-122"/>
                <a:ea typeface="Roboto Mono"/>
              </a:rPr>
              <a:t>1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], trainpath + names[i][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 panose="020B0604020202020204" pitchFamily="34" charset="-122"/>
                <a:ea typeface="Roboto Mono"/>
              </a:rPr>
              <a:t>1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])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ECEFF1"/>
              </a:solidFill>
              <a:effectLst/>
              <a:latin typeface="Arial Unicode MS" panose="020B0604020202020204" pitchFamily="34" charset="-122"/>
              <a:ea typeface="Roboto Mono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Arial Unicode MS" panose="020B0604020202020204" pitchFamily="34" charset="-122"/>
                <a:ea typeface="Roboto Mono"/>
              </a:rPr>
              <a:t>	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Arial Unicode MS" panose="020B0604020202020204" pitchFamily="34" charset="-122"/>
                <a:ea typeface="Roboto Mono"/>
              </a:rPr>
              <a:t>else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: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ECEFF1"/>
              </a:solidFill>
              <a:effectLst/>
              <a:latin typeface="Arial Unicode MS" panose="020B0604020202020204" pitchFamily="34" charset="-122"/>
              <a:ea typeface="Roboto Mono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ECEFF1"/>
                </a:solidFill>
                <a:latin typeface="Arial Unicode MS" panose="020B0604020202020204" pitchFamily="34" charset="-122"/>
                <a:ea typeface="Roboto Mono"/>
              </a:rPr>
              <a:t>		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copyfile(imgspath + names[i][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 panose="020B0604020202020204" pitchFamily="34" charset="-122"/>
                <a:ea typeface="Roboto Mono"/>
              </a:rPr>
              <a:t>1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], testpath + names[i][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 panose="020B0604020202020204" pitchFamily="34" charset="-122"/>
                <a:ea typeface="Roboto Mono"/>
              </a:rPr>
              <a:t>1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])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ECEFF1"/>
              </a:solidFill>
              <a:effectLst/>
              <a:latin typeface="Arial Unicode MS" panose="020B0604020202020204" pitchFamily="34" charset="-122"/>
              <a:ea typeface="Roboto Mono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	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print(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Arial Unicode MS" panose="020B0604020202020204" pitchFamily="34" charset="-122"/>
                <a:ea typeface="Roboto Mono"/>
              </a:rPr>
              <a:t>'{} imgs splited.'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.format(i +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 panose="020B0604020202020204" pitchFamily="34" charset="-122"/>
                <a:ea typeface="Roboto Mono"/>
              </a:rPr>
              <a:t>1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)) 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ECEFF1"/>
              </a:solidFill>
              <a:effectLst/>
              <a:latin typeface="Arial Unicode MS" panose="020B0604020202020204" pitchFamily="34" charset="-122"/>
              <a:ea typeface="Roboto Mono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print(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9CCC65"/>
                </a:solidFill>
                <a:effectLst/>
                <a:latin typeface="Arial Unicode MS" panose="020B0604020202020204" pitchFamily="34" charset="-122"/>
                <a:ea typeface="Roboto Mono"/>
              </a:rPr>
              <a:t>'All Done.'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)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60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23FE84-2663-4E9C-AA0B-7FCB64DBE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1157" y="3793320"/>
            <a:ext cx="2851150" cy="646331"/>
          </a:xfrm>
        </p:spPr>
        <p:txBody>
          <a:bodyPr/>
          <a:lstStyle/>
          <a:p>
            <a:r>
              <a:rPr lang="zh-CN" altLang="en-US" dirty="0"/>
              <a:t>模型介绍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91F7FCD-A6AE-4A70-B325-50D297EC01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094FEEA-0FBB-4424-95E3-9FF6EAD151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98212" y="3793320"/>
            <a:ext cx="2851150" cy="646331"/>
          </a:xfrm>
        </p:spPr>
        <p:txBody>
          <a:bodyPr/>
          <a:lstStyle/>
          <a:p>
            <a:r>
              <a:rPr lang="zh-CN" altLang="en-US" dirty="0"/>
              <a:t>实际案例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509E953-F33E-4DBC-8239-6C54E8A45C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8ADE29ED-15A7-4543-BCB2-5AC339C52E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13195" y="3793320"/>
            <a:ext cx="2851150" cy="646331"/>
          </a:xfrm>
        </p:spPr>
        <p:txBody>
          <a:bodyPr/>
          <a:lstStyle/>
          <a:p>
            <a:r>
              <a:rPr lang="zh-CN" altLang="en-US" dirty="0"/>
              <a:t>结果展示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A7B2C26-9A09-4B20-9125-2EF6B51311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498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844B36-47EE-4862-8B09-B6F45CCFC5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743" y="485168"/>
            <a:ext cx="8060513" cy="769441"/>
          </a:xfrm>
        </p:spPr>
        <p:txBody>
          <a:bodyPr/>
          <a:lstStyle/>
          <a:p>
            <a:r>
              <a:rPr lang="zh-CN" altLang="en-US" dirty="0"/>
              <a:t>数据处理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27517BA-8A8B-4BA4-BE46-C660D690E9E7}"/>
              </a:ext>
            </a:extLst>
          </p:cNvPr>
          <p:cNvSpPr txBox="1"/>
          <p:nvPr/>
        </p:nvSpPr>
        <p:spPr>
          <a:xfrm>
            <a:off x="875412" y="1254609"/>
            <a:ext cx="506109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├── attributes</a:t>
            </a:r>
          </a:p>
          <a:p>
            <a:r>
              <a:rPr lang="en-US" altLang="zh-CN" dirty="0"/>
              <a:t>│   ├── certainties.txt</a:t>
            </a:r>
          </a:p>
          <a:p>
            <a:r>
              <a:rPr lang="en-US" altLang="zh-CN" dirty="0"/>
              <a:t>│   ├──class_attribute_labels_continuous.txt</a:t>
            </a:r>
          </a:p>
          <a:p>
            <a:r>
              <a:rPr lang="en-US" altLang="zh-CN" dirty="0"/>
              <a:t>│   └── image_attribute_labels.txt</a:t>
            </a:r>
          </a:p>
          <a:p>
            <a:r>
              <a:rPr lang="en-US" altLang="zh-CN" dirty="0"/>
              <a:t>├── bounding_boxes.txt</a:t>
            </a:r>
          </a:p>
          <a:p>
            <a:r>
              <a:rPr lang="en-US" altLang="zh-CN" dirty="0"/>
              <a:t>├── classes.txt</a:t>
            </a:r>
          </a:p>
          <a:p>
            <a:r>
              <a:rPr lang="en-US" altLang="zh-CN" dirty="0"/>
              <a:t>├── image_class_labels.txt</a:t>
            </a:r>
          </a:p>
          <a:p>
            <a:r>
              <a:rPr lang="en-US" altLang="zh-CN" dirty="0"/>
              <a:t>├── images</a:t>
            </a:r>
          </a:p>
          <a:p>
            <a:r>
              <a:rPr lang="en-US" altLang="zh-CN" dirty="0"/>
              <a:t>│   ├── 001.Black_footed_Albatross</a:t>
            </a:r>
          </a:p>
          <a:p>
            <a:r>
              <a:rPr lang="en-US" altLang="zh-CN" dirty="0"/>
              <a:t>│   ├── 002.Laysan_Albatross</a:t>
            </a:r>
          </a:p>
          <a:p>
            <a:r>
              <a:rPr lang="en-US" altLang="zh-CN" dirty="0"/>
              <a:t>│   ...</a:t>
            </a:r>
          </a:p>
          <a:p>
            <a:r>
              <a:rPr lang="en-US" altLang="zh-CN" dirty="0"/>
              <a:t>│   └── 200.Common_Yellowthroat</a:t>
            </a:r>
          </a:p>
          <a:p>
            <a:r>
              <a:rPr lang="en-US" altLang="zh-CN" dirty="0"/>
              <a:t>├── images.txt</a:t>
            </a:r>
          </a:p>
          <a:p>
            <a:r>
              <a:rPr lang="en-US" altLang="zh-CN" dirty="0"/>
              <a:t>├── parts</a:t>
            </a:r>
          </a:p>
          <a:p>
            <a:r>
              <a:rPr lang="en-US" altLang="zh-CN" dirty="0"/>
              <a:t>│   ├── part_click_locs.txt</a:t>
            </a:r>
          </a:p>
          <a:p>
            <a:r>
              <a:rPr lang="en-US" altLang="zh-CN" dirty="0"/>
              <a:t>│   ├── part_locs.txt</a:t>
            </a:r>
          </a:p>
          <a:p>
            <a:r>
              <a:rPr lang="en-US" altLang="zh-CN" dirty="0"/>
              <a:t>│   └── parts.txt</a:t>
            </a:r>
          </a:p>
          <a:p>
            <a:r>
              <a:rPr lang="en-US" altLang="zh-CN" dirty="0"/>
              <a:t>├── README</a:t>
            </a:r>
          </a:p>
          <a:p>
            <a:r>
              <a:rPr lang="en-US" altLang="zh-CN" dirty="0"/>
              <a:t>└── train_test_split.txt</a:t>
            </a:r>
            <a:endParaRPr lang="zh-CN" altLang="en-US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C1FE7DA2-966B-4368-BAB5-D34769CB9FDE}"/>
              </a:ext>
            </a:extLst>
          </p:cNvPr>
          <p:cNvSpPr/>
          <p:nvPr/>
        </p:nvSpPr>
        <p:spPr>
          <a:xfrm>
            <a:off x="5699051" y="3429000"/>
            <a:ext cx="1116419" cy="451884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CEEA693-4098-4196-9D34-0FE0CAC3E250}"/>
              </a:ext>
            </a:extLst>
          </p:cNvPr>
          <p:cNvSpPr txBox="1"/>
          <p:nvPr/>
        </p:nvSpPr>
        <p:spPr>
          <a:xfrm>
            <a:off x="7627091" y="2828835"/>
            <a:ext cx="65071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.</a:t>
            </a:r>
            <a:endParaRPr lang="en-US" altLang="zh-CN" dirty="0"/>
          </a:p>
          <a:p>
            <a:r>
              <a:rPr lang="zh-CN" altLang="en-US" dirty="0"/>
              <a:t>└── datasets  </a:t>
            </a:r>
            <a:endParaRPr lang="en-US" altLang="zh-CN" dirty="0"/>
          </a:p>
          <a:p>
            <a:r>
              <a:rPr lang="zh-CN" altLang="en-US" dirty="0"/>
              <a:t>├── test    </a:t>
            </a:r>
            <a:endParaRPr lang="en-US" altLang="zh-CN" dirty="0"/>
          </a:p>
          <a:p>
            <a:r>
              <a:rPr lang="zh-CN" altLang="en-US" dirty="0"/>
              <a:t>└── train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73A9AC-B0EA-43E3-A9C7-948860131B0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9E513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6150" y1="35833" x2="36150" y2="35833"/>
                        <a14:foregroundMark x1="51174" y1="28333" x2="51174" y2="28333"/>
                        <a14:foregroundMark x1="62441" y1="37500" x2="62441" y2="37500"/>
                        <a14:foregroundMark x1="65728" y1="51667" x2="65728" y2="51667"/>
                        <a14:foregroundMark x1="62911" y1="66667" x2="62911" y2="66667"/>
                        <a14:foregroundMark x1="35211" y1="57500" x2="35211" y2="57500"/>
                        <a14:foregroundMark x1="38967" y1="65833" x2="38967" y2="65833"/>
                        <a14:foregroundMark x1="38498" y1="78333" x2="38498" y2="78333"/>
                        <a14:foregroundMark x1="36620" y1="80000" x2="36620" y2="80000"/>
                        <a14:foregroundMark x1="48357" y1="81667" x2="48357" y2="81667"/>
                        <a14:foregroundMark x1="54460" y1="82500" x2="54460" y2="82500"/>
                        <a14:foregroundMark x1="61502" y1="80000" x2="61502" y2="80000"/>
                        <a14:foregroundMark x1="68545" y1="78333" x2="68545" y2="78333"/>
                        <a14:foregroundMark x1="45070" y1="30000" x2="45070" y2="30000"/>
                        <a14:backgroundMark x1="49296" y1="70833" x2="49296" y2="70833"/>
                        <a14:backgroundMark x1="49765" y1="63333" x2="48826" y2="65833"/>
                        <a14:backgroundMark x1="50235" y1="62500" x2="50235" y2="65833"/>
                        <a14:backgroundMark x1="50235" y1="62500" x2="50235" y2="63333"/>
                        <a14:backgroundMark x1="60563" y1="29167" x2="60094" y2="32500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4842" y="136950"/>
            <a:ext cx="2059555" cy="116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76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253A565-868E-49D3-8097-4D8B5DA7B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50" y="526312"/>
            <a:ext cx="2603500" cy="769441"/>
          </a:xfrm>
        </p:spPr>
        <p:txBody>
          <a:bodyPr/>
          <a:lstStyle/>
          <a:p>
            <a:r>
              <a:rPr lang="zh-CN" altLang="en-US" dirty="0"/>
              <a:t>导库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7A8EBE5-9049-4F3B-AC8A-2ECAC88E4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0234" y="2244758"/>
            <a:ext cx="9571531" cy="130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000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Arial Unicode MS" panose="020B0604020202020204" pitchFamily="34" charset="-122"/>
                <a:ea typeface="Roboto Mono"/>
              </a:rPr>
              <a:t>import</a:t>
            </a:r>
            <a:r>
              <a:rPr kumimoji="0" lang="zh-CN" altLang="zh-CN" sz="30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 mindspore.dataset.transforms.c_transforms </a:t>
            </a:r>
            <a:r>
              <a:rPr kumimoji="0" lang="zh-CN" altLang="zh-CN" sz="3000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Arial Unicode MS" panose="020B0604020202020204" pitchFamily="34" charset="-122"/>
                <a:ea typeface="Roboto Mono"/>
              </a:rPr>
              <a:t>as</a:t>
            </a:r>
            <a:r>
              <a:rPr kumimoji="0" lang="zh-CN" altLang="zh-CN" sz="30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 </a:t>
            </a:r>
            <a:r>
              <a:rPr kumimoji="0" lang="zh-CN" altLang="zh-CN" sz="30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 panose="020B0604020202020204" pitchFamily="34" charset="-122"/>
                <a:ea typeface="Roboto Mono"/>
              </a:rPr>
              <a:t>C</a:t>
            </a:r>
            <a:r>
              <a:rPr kumimoji="0" lang="zh-CN" altLang="zh-CN" sz="30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 </a:t>
            </a:r>
            <a:endParaRPr kumimoji="0" lang="en-US" altLang="zh-CN" sz="3000" b="0" i="0" u="none" strike="noStrike" cap="none" normalizeH="0" baseline="0" dirty="0">
              <a:ln>
                <a:noFill/>
              </a:ln>
              <a:solidFill>
                <a:srgbClr val="ECEFF1"/>
              </a:solidFill>
              <a:effectLst/>
              <a:latin typeface="Arial Unicode MS" panose="020B0604020202020204" pitchFamily="34" charset="-122"/>
              <a:ea typeface="Roboto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000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Arial Unicode MS" panose="020B0604020202020204" pitchFamily="34" charset="-122"/>
                <a:ea typeface="Roboto Mono"/>
              </a:rPr>
              <a:t>import</a:t>
            </a:r>
            <a:r>
              <a:rPr kumimoji="0" lang="zh-CN" altLang="zh-CN" sz="30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 mindspore.dataset.vision.c_transforms </a:t>
            </a:r>
            <a:r>
              <a:rPr kumimoji="0" lang="zh-CN" altLang="zh-CN" sz="3000" b="0" i="0" u="none" strike="noStrike" cap="none" normalizeH="0" baseline="0" dirty="0">
                <a:ln>
                  <a:noFill/>
                </a:ln>
                <a:solidFill>
                  <a:srgbClr val="4DD0E1"/>
                </a:solidFill>
                <a:effectLst/>
                <a:latin typeface="Arial Unicode MS" panose="020B0604020202020204" pitchFamily="34" charset="-122"/>
                <a:ea typeface="Roboto Mono"/>
              </a:rPr>
              <a:t>as</a:t>
            </a:r>
            <a:r>
              <a:rPr kumimoji="0" lang="zh-CN" altLang="zh-CN" sz="3000" b="0" i="0" u="none" strike="noStrike" cap="none" normalizeH="0" baseline="0" dirty="0">
                <a:ln>
                  <a:noFill/>
                </a:ln>
                <a:solidFill>
                  <a:srgbClr val="ECEFF1"/>
                </a:solidFill>
                <a:effectLst/>
                <a:latin typeface="Arial Unicode MS" panose="020B0604020202020204" pitchFamily="34" charset="-122"/>
                <a:ea typeface="Roboto Mono"/>
              </a:rPr>
              <a:t> </a:t>
            </a:r>
            <a:r>
              <a:rPr kumimoji="0" lang="zh-CN" altLang="zh-CN" sz="3000" b="0" i="0" u="none" strike="noStrike" cap="none" normalizeH="0" baseline="0" dirty="0">
                <a:ln>
                  <a:noFill/>
                </a:ln>
                <a:solidFill>
                  <a:srgbClr val="FBC02D"/>
                </a:solidFill>
                <a:effectLst/>
                <a:latin typeface="Arial Unicode MS" panose="020B0604020202020204" pitchFamily="34" charset="-122"/>
                <a:ea typeface="Roboto Mono"/>
              </a:rPr>
              <a:t>V_C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02F9D6-E31B-44DB-AC17-8AD51B8574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9E513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6150" y1="35833" x2="36150" y2="35833"/>
                        <a14:foregroundMark x1="51174" y1="28333" x2="51174" y2="28333"/>
                        <a14:foregroundMark x1="62441" y1="37500" x2="62441" y2="37500"/>
                        <a14:foregroundMark x1="65728" y1="51667" x2="65728" y2="51667"/>
                        <a14:foregroundMark x1="62911" y1="66667" x2="62911" y2="66667"/>
                        <a14:foregroundMark x1="35211" y1="57500" x2="35211" y2="57500"/>
                        <a14:foregroundMark x1="38967" y1="65833" x2="38967" y2="65833"/>
                        <a14:foregroundMark x1="38498" y1="78333" x2="38498" y2="78333"/>
                        <a14:foregroundMark x1="36620" y1="80000" x2="36620" y2="80000"/>
                        <a14:foregroundMark x1="48357" y1="81667" x2="48357" y2="81667"/>
                        <a14:foregroundMark x1="54460" y1="82500" x2="54460" y2="82500"/>
                        <a14:foregroundMark x1="61502" y1="80000" x2="61502" y2="80000"/>
                        <a14:foregroundMark x1="68545" y1="78333" x2="68545" y2="78333"/>
                        <a14:foregroundMark x1="45070" y1="30000" x2="45070" y2="30000"/>
                        <a14:backgroundMark x1="49296" y1="70833" x2="49296" y2="70833"/>
                        <a14:backgroundMark x1="49765" y1="63333" x2="48826" y2="65833"/>
                        <a14:backgroundMark x1="50235" y1="62500" x2="50235" y2="65833"/>
                        <a14:backgroundMark x1="50235" y1="62500" x2="50235" y2="63333"/>
                        <a14:backgroundMark x1="60563" y1="29167" x2="60094" y2="32500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4842" y="136950"/>
            <a:ext cx="2059555" cy="116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02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253A565-868E-49D3-8097-4D8B5DA7B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9" y="187758"/>
            <a:ext cx="2788805" cy="1446550"/>
          </a:xfrm>
        </p:spPr>
        <p:txBody>
          <a:bodyPr/>
          <a:lstStyle/>
          <a:p>
            <a:r>
              <a:rPr lang="zh-CN" altLang="en-US" dirty="0"/>
              <a:t>结果展示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14C6DF8-2953-485C-A82A-E1C3FF33A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639" r="40327" b="40630"/>
          <a:stretch/>
        </p:blipFill>
        <p:spPr>
          <a:xfrm>
            <a:off x="1575605" y="4619435"/>
            <a:ext cx="9040789" cy="132772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7CAB00E-F2C4-46D5-85CD-95073D7E06AC}"/>
              </a:ext>
            </a:extLst>
          </p:cNvPr>
          <p:cNvSpPr txBox="1"/>
          <p:nvPr/>
        </p:nvSpPr>
        <p:spPr>
          <a:xfrm>
            <a:off x="510056" y="177690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初始结果：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988CA0-3E20-4CC2-9350-34DC22C210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9E513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6150" y1="35833" x2="36150" y2="35833"/>
                        <a14:foregroundMark x1="51174" y1="28333" x2="51174" y2="28333"/>
                        <a14:foregroundMark x1="62441" y1="37500" x2="62441" y2="37500"/>
                        <a14:foregroundMark x1="65728" y1="51667" x2="65728" y2="51667"/>
                        <a14:foregroundMark x1="62911" y1="66667" x2="62911" y2="66667"/>
                        <a14:foregroundMark x1="35211" y1="57500" x2="35211" y2="57500"/>
                        <a14:foregroundMark x1="38967" y1="65833" x2="38967" y2="65833"/>
                        <a14:foregroundMark x1="38498" y1="78333" x2="38498" y2="78333"/>
                        <a14:foregroundMark x1="36620" y1="80000" x2="36620" y2="80000"/>
                        <a14:foregroundMark x1="48357" y1="81667" x2="48357" y2="81667"/>
                        <a14:foregroundMark x1="54460" y1="82500" x2="54460" y2="82500"/>
                        <a14:foregroundMark x1="61502" y1="80000" x2="61502" y2="80000"/>
                        <a14:foregroundMark x1="68545" y1="78333" x2="68545" y2="78333"/>
                        <a14:foregroundMark x1="45070" y1="30000" x2="45070" y2="30000"/>
                        <a14:backgroundMark x1="49296" y1="70833" x2="49296" y2="70833"/>
                        <a14:backgroundMark x1="49765" y1="63333" x2="48826" y2="65833"/>
                        <a14:backgroundMark x1="50235" y1="62500" x2="50235" y2="65833"/>
                        <a14:backgroundMark x1="50235" y1="62500" x2="50235" y2="63333"/>
                        <a14:backgroundMark x1="60563" y1="29167" x2="60094" y2="32500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4842" y="136950"/>
            <a:ext cx="2059555" cy="11603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7F696C-E931-4A63-9817-76BF54FC2080}"/>
              </a:ext>
            </a:extLst>
          </p:cNvPr>
          <p:cNvSpPr txBox="1"/>
          <p:nvPr/>
        </p:nvSpPr>
        <p:spPr>
          <a:xfrm>
            <a:off x="3059547" y="1814511"/>
            <a:ext cx="65070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image_size</a:t>
            </a:r>
            <a:r>
              <a:rPr lang="en-US" altLang="zh-CN" dirty="0"/>
              <a:t>: [30,30]</a:t>
            </a:r>
          </a:p>
          <a:p>
            <a:r>
              <a:rPr lang="en-US" altLang="zh-CN" dirty="0" err="1"/>
              <a:t>num_classes</a:t>
            </a:r>
            <a:r>
              <a:rPr lang="en-US" altLang="zh-CN" dirty="0"/>
              <a:t>: 200</a:t>
            </a:r>
          </a:p>
          <a:p>
            <a:r>
              <a:rPr lang="en-US" altLang="zh-CN" dirty="0" err="1"/>
              <a:t>batch_size</a:t>
            </a:r>
            <a:r>
              <a:rPr lang="en-US" altLang="zh-CN" dirty="0"/>
              <a:t>: 1</a:t>
            </a:r>
          </a:p>
          <a:p>
            <a:r>
              <a:rPr lang="en-US" altLang="zh-CN" dirty="0" err="1"/>
              <a:t>lr</a:t>
            </a:r>
            <a:r>
              <a:rPr lang="en-US" altLang="zh-CN" dirty="0"/>
              <a:t>: 0.04</a:t>
            </a:r>
          </a:p>
          <a:p>
            <a:r>
              <a:rPr lang="en-US" altLang="zh-CN" dirty="0" err="1"/>
              <a:t>max_epoch</a:t>
            </a:r>
            <a:r>
              <a:rPr lang="en-US" altLang="zh-CN" dirty="0"/>
              <a:t>: 100</a:t>
            </a:r>
          </a:p>
          <a:p>
            <a:r>
              <a:rPr lang="en-US" altLang="zh-CN" dirty="0"/>
              <a:t>momentum: 0.8</a:t>
            </a:r>
          </a:p>
          <a:p>
            <a:r>
              <a:rPr lang="en-US" altLang="zh-CN" dirty="0" err="1"/>
              <a:t>per_batch_size</a:t>
            </a:r>
            <a:r>
              <a:rPr lang="en-US" altLang="zh-CN" dirty="0"/>
              <a:t>: 64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3104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253A565-868E-49D3-8097-4D8B5DA7B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9" y="187758"/>
            <a:ext cx="2788805" cy="1446550"/>
          </a:xfrm>
        </p:spPr>
        <p:txBody>
          <a:bodyPr/>
          <a:lstStyle/>
          <a:p>
            <a:r>
              <a:rPr lang="zh-CN" altLang="en-US" dirty="0"/>
              <a:t>结果展示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FD9FC18-957F-4B94-BB16-1DEA8DEE9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196"/>
          <a:stretch/>
        </p:blipFill>
        <p:spPr>
          <a:xfrm>
            <a:off x="2257371" y="4751445"/>
            <a:ext cx="7862559" cy="4433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58FBE4-1DBE-4454-8784-F22289C7D05C}"/>
              </a:ext>
            </a:extLst>
          </p:cNvPr>
          <p:cNvSpPr txBox="1"/>
          <p:nvPr/>
        </p:nvSpPr>
        <p:spPr>
          <a:xfrm>
            <a:off x="510056" y="177690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参数调整后：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70C7A2-AFFC-4D28-9A24-C7DAD4DDF33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9E513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6150" y1="35833" x2="36150" y2="35833"/>
                        <a14:foregroundMark x1="51174" y1="28333" x2="51174" y2="28333"/>
                        <a14:foregroundMark x1="62441" y1="37500" x2="62441" y2="37500"/>
                        <a14:foregroundMark x1="65728" y1="51667" x2="65728" y2="51667"/>
                        <a14:foregroundMark x1="62911" y1="66667" x2="62911" y2="66667"/>
                        <a14:foregroundMark x1="35211" y1="57500" x2="35211" y2="57500"/>
                        <a14:foregroundMark x1="38967" y1="65833" x2="38967" y2="65833"/>
                        <a14:foregroundMark x1="38498" y1="78333" x2="38498" y2="78333"/>
                        <a14:foregroundMark x1="36620" y1="80000" x2="36620" y2="80000"/>
                        <a14:foregroundMark x1="48357" y1="81667" x2="48357" y2="81667"/>
                        <a14:foregroundMark x1="54460" y1="82500" x2="54460" y2="82500"/>
                        <a14:foregroundMark x1="61502" y1="80000" x2="61502" y2="80000"/>
                        <a14:foregroundMark x1="68545" y1="78333" x2="68545" y2="78333"/>
                        <a14:foregroundMark x1="45070" y1="30000" x2="45070" y2="30000"/>
                        <a14:backgroundMark x1="49296" y1="70833" x2="49296" y2="70833"/>
                        <a14:backgroundMark x1="49765" y1="63333" x2="48826" y2="65833"/>
                        <a14:backgroundMark x1="50235" y1="62500" x2="50235" y2="65833"/>
                        <a14:backgroundMark x1="50235" y1="62500" x2="50235" y2="63333"/>
                        <a14:backgroundMark x1="60563" y1="29167" x2="60094" y2="32500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4842" y="136950"/>
            <a:ext cx="2059555" cy="11603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B0AE40A-C28B-4001-BD00-2F31B62D7262}"/>
              </a:ext>
            </a:extLst>
          </p:cNvPr>
          <p:cNvSpPr txBox="1"/>
          <p:nvPr/>
        </p:nvSpPr>
        <p:spPr>
          <a:xfrm>
            <a:off x="3059547" y="1814511"/>
            <a:ext cx="65070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image_size</a:t>
            </a:r>
            <a:r>
              <a:rPr lang="en-US" altLang="zh-CN" dirty="0"/>
              <a:t>: [224,224]</a:t>
            </a:r>
          </a:p>
          <a:p>
            <a:r>
              <a:rPr lang="en-US" altLang="zh-CN" dirty="0" err="1"/>
              <a:t>num_classes</a:t>
            </a:r>
            <a:r>
              <a:rPr lang="en-US" altLang="zh-CN" dirty="0"/>
              <a:t>: 200</a:t>
            </a:r>
          </a:p>
          <a:p>
            <a:r>
              <a:rPr lang="en-US" altLang="zh-CN" dirty="0" err="1"/>
              <a:t>batch_size</a:t>
            </a:r>
            <a:r>
              <a:rPr lang="en-US" altLang="zh-CN" dirty="0"/>
              <a:t>: 1</a:t>
            </a:r>
          </a:p>
          <a:p>
            <a:r>
              <a:rPr lang="en-US" altLang="zh-CN" dirty="0" err="1"/>
              <a:t>lr</a:t>
            </a:r>
            <a:r>
              <a:rPr lang="en-US" altLang="zh-CN" dirty="0"/>
              <a:t>: 0.04</a:t>
            </a:r>
          </a:p>
          <a:p>
            <a:r>
              <a:rPr lang="en-US" altLang="zh-CN" dirty="0" err="1"/>
              <a:t>max_epoch</a:t>
            </a:r>
            <a:r>
              <a:rPr lang="en-US" altLang="zh-CN" dirty="0"/>
              <a:t>: 100</a:t>
            </a:r>
          </a:p>
          <a:p>
            <a:r>
              <a:rPr lang="en-US" altLang="zh-CN" dirty="0"/>
              <a:t>momentum: 0.8</a:t>
            </a:r>
          </a:p>
          <a:p>
            <a:r>
              <a:rPr lang="en-US" altLang="zh-CN" dirty="0" err="1"/>
              <a:t>per_batch_size</a:t>
            </a:r>
            <a:r>
              <a:rPr lang="en-US" altLang="zh-CN" dirty="0"/>
              <a:t>: 64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1750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46A4BF2-BEEF-47C0-B2C2-90AA5A66E9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af-ZA" altLang="zh-CN"/>
              <a:t>Thank you for watching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311443-7AB9-43A0-A305-49BE64CEFC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70509" y="5085823"/>
            <a:ext cx="2650981" cy="400110"/>
          </a:xfrm>
        </p:spPr>
        <p:txBody>
          <a:bodyPr/>
          <a:lstStyle/>
          <a:p>
            <a:pPr lvl="0">
              <a:defRPr/>
            </a:pPr>
            <a:r>
              <a:rPr lang="zh-CN" altLang="en-US" sz="2000" b="1" cap="none" dirty="0">
                <a:solidFill>
                  <a:prstClr val="white"/>
                </a:solidFill>
                <a:effectLst/>
                <a:latin typeface="+mn-lt"/>
              </a:rPr>
              <a:t>第九组</a:t>
            </a:r>
            <a:endParaRPr lang="af-ZA" altLang="zh-CN" sz="2000" cap="none" dirty="0">
              <a:solidFill>
                <a:prstClr val="white"/>
              </a:solidFill>
              <a:effectLst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E26849-C47F-4BE9-AD11-781138FCD9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n>
                  <a:gradFill>
                    <a:gsLst>
                      <a:gs pos="0">
                        <a:prstClr val="white"/>
                      </a:gs>
                      <a:gs pos="100000">
                        <a:srgbClr val="6F6F6F">
                          <a:lumMod val="30000"/>
                          <a:lumOff val="70000"/>
                        </a:srgbClr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rgbClr val="6F6F6F">
                        <a:lumMod val="5000"/>
                        <a:lumOff val="95000"/>
                      </a:srgbClr>
                    </a:gs>
                    <a:gs pos="74000">
                      <a:srgbClr val="6F6F6F">
                        <a:lumMod val="45000"/>
                        <a:lumOff val="55000"/>
                      </a:srgbClr>
                    </a:gs>
                    <a:gs pos="83000">
                      <a:srgbClr val="6F6F6F">
                        <a:lumMod val="45000"/>
                        <a:lumOff val="55000"/>
                      </a:srgbClr>
                    </a:gs>
                    <a:gs pos="100000">
                      <a:srgbClr val="6F6F6F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</a:rPr>
              <a:t>感谢观看</a:t>
            </a:r>
          </a:p>
        </p:txBody>
      </p:sp>
    </p:spTree>
    <p:extLst>
      <p:ext uri="{BB962C8B-B14F-4D97-AF65-F5344CB8AC3E}">
        <p14:creationId xmlns:p14="http://schemas.microsoft.com/office/powerpoint/2010/main" val="227747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6B041A8-4406-4223-BB07-921FBC8FC2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25463" y="823323"/>
            <a:ext cx="1341072" cy="2736303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41BDA5CC-93BA-4417-B9F3-174E73888D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21202" y="3650665"/>
            <a:ext cx="6749596" cy="1200329"/>
          </a:xfrm>
        </p:spPr>
        <p:txBody>
          <a:bodyPr/>
          <a:lstStyle/>
          <a:p>
            <a:r>
              <a:rPr lang="zh-CN" altLang="en-US" dirty="0"/>
              <a:t>模型介绍</a:t>
            </a:r>
          </a:p>
        </p:txBody>
      </p:sp>
    </p:spTree>
    <p:extLst>
      <p:ext uri="{BB962C8B-B14F-4D97-AF65-F5344CB8AC3E}">
        <p14:creationId xmlns:p14="http://schemas.microsoft.com/office/powerpoint/2010/main" val="253971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CCFD59-A19F-479F-916D-93092C5E6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57304" y="192796"/>
            <a:ext cx="2816514" cy="1446550"/>
          </a:xfrm>
        </p:spPr>
        <p:txBody>
          <a:bodyPr/>
          <a:lstStyle/>
          <a:p>
            <a:r>
              <a:rPr lang="zh-CN" altLang="en-US" dirty="0"/>
              <a:t>模型介绍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E5862D-09D6-47D8-9B03-A13EC3885A72}"/>
              </a:ext>
            </a:extLst>
          </p:cNvPr>
          <p:cNvSpPr txBox="1"/>
          <p:nvPr/>
        </p:nvSpPr>
        <p:spPr>
          <a:xfrm>
            <a:off x="1555144" y="2813762"/>
            <a:ext cx="17303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提高神经网络精度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6F0B99-8F58-449C-BBA3-01DDCB28B933}"/>
              </a:ext>
            </a:extLst>
          </p:cNvPr>
          <p:cNvSpPr txBox="1"/>
          <p:nvPr/>
        </p:nvSpPr>
        <p:spPr>
          <a:xfrm>
            <a:off x="4253425" y="3911064"/>
            <a:ext cx="1730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增加深度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65307F-DA43-4A55-AD45-7EAA570044DF}"/>
              </a:ext>
            </a:extLst>
          </p:cNvPr>
          <p:cNvSpPr txBox="1"/>
          <p:nvPr/>
        </p:nvSpPr>
        <p:spPr>
          <a:xfrm>
            <a:off x="4253425" y="2124954"/>
            <a:ext cx="2160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增加宽度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702D87-9528-4D8C-BD6D-7CE07A1B798C}"/>
              </a:ext>
            </a:extLst>
          </p:cNvPr>
          <p:cNvSpPr txBox="1"/>
          <p:nvPr/>
        </p:nvSpPr>
        <p:spPr>
          <a:xfrm>
            <a:off x="7191046" y="2905780"/>
            <a:ext cx="3547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计算复杂度上升</a:t>
            </a:r>
          </a:p>
        </p:txBody>
      </p:sp>
      <p:sp>
        <p:nvSpPr>
          <p:cNvPr id="9" name="左大括号 8">
            <a:extLst>
              <a:ext uri="{FF2B5EF4-FFF2-40B4-BE49-F238E27FC236}">
                <a16:creationId xmlns:a16="http://schemas.microsoft.com/office/drawing/2014/main" id="{1EE1198B-4FD4-4401-BC0C-08647EF05A8E}"/>
              </a:ext>
            </a:extLst>
          </p:cNvPr>
          <p:cNvSpPr/>
          <p:nvPr/>
        </p:nvSpPr>
        <p:spPr>
          <a:xfrm>
            <a:off x="3461207" y="2306929"/>
            <a:ext cx="616472" cy="186574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80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7801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CCFD59-A19F-479F-916D-93092C5E6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57304" y="192796"/>
            <a:ext cx="2816514" cy="1446550"/>
          </a:xfrm>
        </p:spPr>
        <p:txBody>
          <a:bodyPr/>
          <a:lstStyle/>
          <a:p>
            <a:r>
              <a:rPr lang="zh-CN" altLang="en-US" dirty="0"/>
              <a:t>模型介绍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A2DD6BF-9B94-416B-9212-7B05534CFEB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9E513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6150" y1="35833" x2="36150" y2="35833"/>
                        <a14:foregroundMark x1="51174" y1="28333" x2="51174" y2="28333"/>
                        <a14:foregroundMark x1="62441" y1="37500" x2="62441" y2="37500"/>
                        <a14:foregroundMark x1="65728" y1="51667" x2="65728" y2="51667"/>
                        <a14:foregroundMark x1="62911" y1="66667" x2="62911" y2="66667"/>
                        <a14:foregroundMark x1="35211" y1="57500" x2="35211" y2="57500"/>
                        <a14:foregroundMark x1="38967" y1="65833" x2="38967" y2="65833"/>
                        <a14:foregroundMark x1="38498" y1="78333" x2="38498" y2="78333"/>
                        <a14:foregroundMark x1="36620" y1="80000" x2="36620" y2="80000"/>
                        <a14:foregroundMark x1="48357" y1="81667" x2="48357" y2="81667"/>
                        <a14:foregroundMark x1="54460" y1="82500" x2="54460" y2="82500"/>
                        <a14:foregroundMark x1="61502" y1="80000" x2="61502" y2="80000"/>
                        <a14:foregroundMark x1="68545" y1="78333" x2="68545" y2="78333"/>
                        <a14:foregroundMark x1="45070" y1="30000" x2="45070" y2="30000"/>
                        <a14:backgroundMark x1="49296" y1="70833" x2="49296" y2="70833"/>
                        <a14:backgroundMark x1="49765" y1="63333" x2="48826" y2="65833"/>
                        <a14:backgroundMark x1="50235" y1="62500" x2="50235" y2="65833"/>
                        <a14:backgroundMark x1="50235" y1="62500" x2="50235" y2="63333"/>
                        <a14:backgroundMark x1="60563" y1="29167" x2="60094" y2="32500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1788" y="33615"/>
            <a:ext cx="2059555" cy="1160313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AEC11BD-091F-405B-813F-7C4331C78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606" y="1859664"/>
            <a:ext cx="144087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3600" dirty="0">
                <a:solidFill>
                  <a:schemeClr val="tx1">
                    <a:lumMod val="85000"/>
                  </a:schemeClr>
                </a:solidFill>
                <a:latin typeface="Bookman Old Style" panose="02050604050505020204" pitchFamily="18" charset="0"/>
                <a:ea typeface="Open Sans" panose="020B0606030504020204" pitchFamily="34" charset="0"/>
              </a:rPr>
              <a:t>S</a:t>
            </a:r>
            <a:r>
              <a:rPr lang="zh-CN" altLang="zh-CN" sz="3600" dirty="0">
                <a:solidFill>
                  <a:schemeClr val="tx1">
                    <a:lumMod val="85000"/>
                  </a:schemeClr>
                </a:solidFill>
                <a:latin typeface="Bookman Old Style" panose="02050604050505020204" pitchFamily="18" charset="0"/>
              </a:rPr>
              <a:t>plit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DE3D5F-B3D6-457D-94B8-FF536F6A1D9E}"/>
              </a:ext>
            </a:extLst>
          </p:cNvPr>
          <p:cNvSpPr txBox="1"/>
          <p:nvPr/>
        </p:nvSpPr>
        <p:spPr>
          <a:xfrm>
            <a:off x="1162157" y="3026297"/>
            <a:ext cx="28002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>
                <a:solidFill>
                  <a:schemeClr val="tx1">
                    <a:lumMod val="85000"/>
                  </a:schemeClr>
                </a:solidFill>
                <a:latin typeface="Bookman Old Style" panose="02050604050505020204" pitchFamily="18" charset="0"/>
                <a:ea typeface="Open Sans" panose="020B0606030504020204" pitchFamily="34" charset="0"/>
              </a:defRPr>
            </a:lvl1pPr>
          </a:lstStyle>
          <a:p>
            <a:r>
              <a:rPr lang="en-US" altLang="zh-CN" dirty="0"/>
              <a:t>T</a:t>
            </a:r>
            <a:r>
              <a:rPr lang="zh-CN" altLang="zh-CN" dirty="0"/>
              <a:t>ransform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4C256F-76B6-44A6-B0D8-052A33B993D2}"/>
              </a:ext>
            </a:extLst>
          </p:cNvPr>
          <p:cNvSpPr txBox="1"/>
          <p:nvPr/>
        </p:nvSpPr>
        <p:spPr>
          <a:xfrm>
            <a:off x="1162157" y="4192930"/>
            <a:ext cx="211686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>
                <a:solidFill>
                  <a:schemeClr val="tx1">
                    <a:lumMod val="85000"/>
                  </a:schemeClr>
                </a:solidFill>
                <a:latin typeface="Bookman Old Style" panose="02050604050505020204" pitchFamily="18" charset="0"/>
                <a:ea typeface="Open Sans" panose="020B0606030504020204" pitchFamily="34" charset="0"/>
              </a:defRPr>
            </a:lvl1pPr>
          </a:lstStyle>
          <a:p>
            <a:r>
              <a:rPr lang="en-US" altLang="zh-CN" dirty="0"/>
              <a:t>M</a:t>
            </a:r>
            <a:r>
              <a:rPr lang="zh-CN" altLang="zh-CN" dirty="0"/>
              <a:t>erge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8E72354-D9A0-459B-8D40-91728CC43A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0302" y="1859665"/>
            <a:ext cx="7053372" cy="335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06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CCFD59-A19F-479F-916D-93092C5E6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57304" y="192796"/>
            <a:ext cx="2816514" cy="1446550"/>
          </a:xfrm>
        </p:spPr>
        <p:txBody>
          <a:bodyPr/>
          <a:lstStyle/>
          <a:p>
            <a:r>
              <a:rPr lang="zh-CN" altLang="en-US" dirty="0"/>
              <a:t>模型介绍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D4525C-7120-4934-B3E3-F7534A8D8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r="69171"/>
          <a:stretch/>
        </p:blipFill>
        <p:spPr>
          <a:xfrm>
            <a:off x="4557003" y="1437326"/>
            <a:ext cx="3217115" cy="48771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2DD6BF-9B94-416B-9212-7B05534CFEB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9E513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6150" y1="35833" x2="36150" y2="35833"/>
                        <a14:foregroundMark x1="51174" y1="28333" x2="51174" y2="28333"/>
                        <a14:foregroundMark x1="62441" y1="37500" x2="62441" y2="37500"/>
                        <a14:foregroundMark x1="65728" y1="51667" x2="65728" y2="51667"/>
                        <a14:foregroundMark x1="62911" y1="66667" x2="62911" y2="66667"/>
                        <a14:foregroundMark x1="35211" y1="57500" x2="35211" y2="57500"/>
                        <a14:foregroundMark x1="38967" y1="65833" x2="38967" y2="65833"/>
                        <a14:foregroundMark x1="38498" y1="78333" x2="38498" y2="78333"/>
                        <a14:foregroundMark x1="36620" y1="80000" x2="36620" y2="80000"/>
                        <a14:foregroundMark x1="48357" y1="81667" x2="48357" y2="81667"/>
                        <a14:foregroundMark x1="54460" y1="82500" x2="54460" y2="82500"/>
                        <a14:foregroundMark x1="61502" y1="80000" x2="61502" y2="80000"/>
                        <a14:foregroundMark x1="68545" y1="78333" x2="68545" y2="78333"/>
                        <a14:foregroundMark x1="45070" y1="30000" x2="45070" y2="30000"/>
                        <a14:backgroundMark x1="49296" y1="70833" x2="49296" y2="70833"/>
                        <a14:backgroundMark x1="49765" y1="63333" x2="48826" y2="65833"/>
                        <a14:backgroundMark x1="50235" y1="62500" x2="50235" y2="65833"/>
                        <a14:backgroundMark x1="50235" y1="62500" x2="50235" y2="63333"/>
                        <a14:backgroundMark x1="60563" y1="29167" x2="60094" y2="32500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1788" y="33615"/>
            <a:ext cx="2059555" cy="116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3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CCFD59-A19F-479F-916D-93092C5E6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57304" y="192796"/>
            <a:ext cx="2816514" cy="1446550"/>
          </a:xfrm>
        </p:spPr>
        <p:txBody>
          <a:bodyPr/>
          <a:lstStyle/>
          <a:p>
            <a:r>
              <a:rPr lang="zh-CN" altLang="en-US" dirty="0"/>
              <a:t>模型介绍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D4525C-7120-4934-B3E3-F7534A8D8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69171"/>
          <a:stretch/>
        </p:blipFill>
        <p:spPr>
          <a:xfrm>
            <a:off x="2559049" y="1639346"/>
            <a:ext cx="2567565" cy="38923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2DD6BF-9B94-416B-9212-7B05534CFE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9E513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6150" y1="35833" x2="36150" y2="35833"/>
                        <a14:foregroundMark x1="51174" y1="28333" x2="51174" y2="28333"/>
                        <a14:foregroundMark x1="62441" y1="37500" x2="62441" y2="37500"/>
                        <a14:foregroundMark x1="65728" y1="51667" x2="65728" y2="51667"/>
                        <a14:foregroundMark x1="62911" y1="66667" x2="62911" y2="66667"/>
                        <a14:foregroundMark x1="35211" y1="57500" x2="35211" y2="57500"/>
                        <a14:foregroundMark x1="38967" y1="65833" x2="38967" y2="65833"/>
                        <a14:foregroundMark x1="38498" y1="78333" x2="38498" y2="78333"/>
                        <a14:foregroundMark x1="36620" y1="80000" x2="36620" y2="80000"/>
                        <a14:foregroundMark x1="48357" y1="81667" x2="48357" y2="81667"/>
                        <a14:foregroundMark x1="54460" y1="82500" x2="54460" y2="82500"/>
                        <a14:foregroundMark x1="61502" y1="80000" x2="61502" y2="80000"/>
                        <a14:foregroundMark x1="68545" y1="78333" x2="68545" y2="78333"/>
                        <a14:foregroundMark x1="45070" y1="30000" x2="45070" y2="30000"/>
                        <a14:backgroundMark x1="49296" y1="70833" x2="49296" y2="70833"/>
                        <a14:backgroundMark x1="49765" y1="63333" x2="48826" y2="65833"/>
                        <a14:backgroundMark x1="50235" y1="62500" x2="50235" y2="65833"/>
                        <a14:backgroundMark x1="50235" y1="62500" x2="50235" y2="63333"/>
                        <a14:backgroundMark x1="60563" y1="29167" x2="60094" y2="32500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1788" y="33615"/>
            <a:ext cx="2059555" cy="116031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9735C81-341B-41FB-BB1B-E4893B29DA46}"/>
              </a:ext>
            </a:extLst>
          </p:cNvPr>
          <p:cNvSpPr txBox="1"/>
          <p:nvPr/>
        </p:nvSpPr>
        <p:spPr>
          <a:xfrm>
            <a:off x="6918036" y="2939214"/>
            <a:ext cx="2059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chemeClr val="tx1">
                    <a:lumMod val="85000"/>
                  </a:schemeClr>
                </a:solidFill>
                <a:latin typeface="Bookman Old Style" panose="02050604050505020204" pitchFamily="18" charset="0"/>
              </a:rPr>
              <a:t>ResNet</a:t>
            </a:r>
            <a:endParaRPr lang="zh-CN" altLang="en-US" sz="3600" dirty="0">
              <a:solidFill>
                <a:schemeClr val="tx1">
                  <a:lumMod val="85000"/>
                </a:schemeClr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0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CCFD59-A19F-479F-916D-93092C5E6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57304" y="192796"/>
            <a:ext cx="2816514" cy="1446550"/>
          </a:xfrm>
        </p:spPr>
        <p:txBody>
          <a:bodyPr/>
          <a:lstStyle/>
          <a:p>
            <a:r>
              <a:rPr lang="zh-CN" altLang="en-US" dirty="0"/>
              <a:t>模型介绍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D4525C-7120-4934-B3E3-F7534A8D8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r="69171"/>
          <a:stretch/>
        </p:blipFill>
        <p:spPr>
          <a:xfrm>
            <a:off x="1650749" y="1649377"/>
            <a:ext cx="2567565" cy="38923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2DD6BF-9B94-416B-9212-7B05534CFEB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9E513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6150" y1="35833" x2="36150" y2="35833"/>
                        <a14:foregroundMark x1="51174" y1="28333" x2="51174" y2="28333"/>
                        <a14:foregroundMark x1="62441" y1="37500" x2="62441" y2="37500"/>
                        <a14:foregroundMark x1="65728" y1="51667" x2="65728" y2="51667"/>
                        <a14:foregroundMark x1="62911" y1="66667" x2="62911" y2="66667"/>
                        <a14:foregroundMark x1="35211" y1="57500" x2="35211" y2="57500"/>
                        <a14:foregroundMark x1="38967" y1="65833" x2="38967" y2="65833"/>
                        <a14:foregroundMark x1="38498" y1="78333" x2="38498" y2="78333"/>
                        <a14:foregroundMark x1="36620" y1="80000" x2="36620" y2="80000"/>
                        <a14:foregroundMark x1="48357" y1="81667" x2="48357" y2="81667"/>
                        <a14:foregroundMark x1="54460" y1="82500" x2="54460" y2="82500"/>
                        <a14:foregroundMark x1="61502" y1="80000" x2="61502" y2="80000"/>
                        <a14:foregroundMark x1="68545" y1="78333" x2="68545" y2="78333"/>
                        <a14:foregroundMark x1="45070" y1="30000" x2="45070" y2="30000"/>
                        <a14:backgroundMark x1="49296" y1="70833" x2="49296" y2="70833"/>
                        <a14:backgroundMark x1="49765" y1="63333" x2="48826" y2="65833"/>
                        <a14:backgroundMark x1="50235" y1="62500" x2="50235" y2="65833"/>
                        <a14:backgroundMark x1="50235" y1="62500" x2="50235" y2="63333"/>
                        <a14:backgroundMark x1="60563" y1="29167" x2="60094" y2="32500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1788" y="33615"/>
            <a:ext cx="2059555" cy="11603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6225CA-F388-4C8D-9098-414D1F90D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0100" t="4560"/>
          <a:stretch/>
        </p:blipFill>
        <p:spPr>
          <a:xfrm>
            <a:off x="5480786" y="1649377"/>
            <a:ext cx="5963068" cy="387233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54D961-3089-45DB-AB19-5D789858D2A1}"/>
              </a:ext>
            </a:extLst>
          </p:cNvPr>
          <p:cNvSpPr txBox="1"/>
          <p:nvPr/>
        </p:nvSpPr>
        <p:spPr>
          <a:xfrm>
            <a:off x="2158759" y="5541776"/>
            <a:ext cx="2059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chemeClr val="tx1">
                    <a:lumMod val="85000"/>
                  </a:schemeClr>
                </a:solidFill>
                <a:latin typeface="Bookman Old Style" panose="02050604050505020204" pitchFamily="18" charset="0"/>
              </a:rPr>
              <a:t>ResNet</a:t>
            </a:r>
            <a:endParaRPr lang="zh-CN" altLang="en-US" sz="3600" dirty="0">
              <a:solidFill>
                <a:schemeClr val="tx1">
                  <a:lumMod val="85000"/>
                </a:schemeClr>
              </a:solidFill>
              <a:latin typeface="Bookman Old Style" panose="020506040505050202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163BC9-0517-4BBE-A6CC-0DDB2462DCDB}"/>
              </a:ext>
            </a:extLst>
          </p:cNvPr>
          <p:cNvSpPr txBox="1"/>
          <p:nvPr/>
        </p:nvSpPr>
        <p:spPr>
          <a:xfrm>
            <a:off x="7779086" y="5521711"/>
            <a:ext cx="244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chemeClr val="tx1">
                    <a:lumMod val="85000"/>
                  </a:schemeClr>
                </a:solidFill>
                <a:latin typeface="Bookman Old Style" panose="02050604050505020204" pitchFamily="18" charset="0"/>
              </a:rPr>
              <a:t>ResNeXt</a:t>
            </a:r>
            <a:endParaRPr lang="zh-CN" altLang="en-US" sz="3600" dirty="0">
              <a:solidFill>
                <a:schemeClr val="tx1">
                  <a:lumMod val="85000"/>
                </a:schemeClr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641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66938AC-76C3-4FAA-A113-856A4A313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49" y="146614"/>
            <a:ext cx="2862695" cy="1446550"/>
          </a:xfrm>
        </p:spPr>
        <p:txBody>
          <a:bodyPr/>
          <a:lstStyle/>
          <a:p>
            <a:r>
              <a:rPr lang="zh-CN" altLang="en-US" dirty="0"/>
              <a:t>模型介绍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DC4B92-1A1F-44F1-8091-4DA74281D2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9E5135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6150" y1="35833" x2="36150" y2="35833"/>
                        <a14:foregroundMark x1="51174" y1="28333" x2="51174" y2="28333"/>
                        <a14:foregroundMark x1="62441" y1="37500" x2="62441" y2="37500"/>
                        <a14:foregroundMark x1="65728" y1="51667" x2="65728" y2="51667"/>
                        <a14:foregroundMark x1="62911" y1="66667" x2="62911" y2="66667"/>
                        <a14:foregroundMark x1="35211" y1="57500" x2="35211" y2="57500"/>
                        <a14:foregroundMark x1="38967" y1="65833" x2="38967" y2="65833"/>
                        <a14:foregroundMark x1="38498" y1="78333" x2="38498" y2="78333"/>
                        <a14:foregroundMark x1="36620" y1="80000" x2="36620" y2="80000"/>
                        <a14:foregroundMark x1="48357" y1="81667" x2="48357" y2="81667"/>
                        <a14:foregroundMark x1="54460" y1="82500" x2="54460" y2="82500"/>
                        <a14:foregroundMark x1="61502" y1="80000" x2="61502" y2="80000"/>
                        <a14:foregroundMark x1="68545" y1="78333" x2="68545" y2="78333"/>
                        <a14:foregroundMark x1="45070" y1="30000" x2="45070" y2="30000"/>
                        <a14:backgroundMark x1="49296" y1="70833" x2="49296" y2="70833"/>
                        <a14:backgroundMark x1="49765" y1="63333" x2="48826" y2="65833"/>
                        <a14:backgroundMark x1="50235" y1="62500" x2="50235" y2="65833"/>
                        <a14:backgroundMark x1="50235" y1="62500" x2="50235" y2="63333"/>
                        <a14:backgroundMark x1="60563" y1="29167" x2="60094" y2="32500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51788" y="33615"/>
            <a:ext cx="2059555" cy="11603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4FAC6F7-7755-4470-874A-3B6BF4185A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30100" t="4560"/>
          <a:stretch/>
        </p:blipFill>
        <p:spPr>
          <a:xfrm>
            <a:off x="990102" y="1492833"/>
            <a:ext cx="5963068" cy="3872334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1280C0DA-1D83-4D6B-8C0B-20208A797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5936" y="1593164"/>
            <a:ext cx="270138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4000" dirty="0">
                <a:solidFill>
                  <a:srgbClr val="FF0000"/>
                </a:solidFill>
                <a:latin typeface="Arial" panose="020B0604020202020204" pitchFamily="34" charset="0"/>
                <a:ea typeface="Open Sans" panose="020B0606030504020204" pitchFamily="34" charset="0"/>
              </a:rPr>
              <a:t>C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ardinatity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349C3AB-695E-4659-8AD0-307397E09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8569" y="2409708"/>
            <a:ext cx="4341956" cy="2196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  <a:ea typeface="Open Sans" panose="020B0606030504020204" pitchFamily="34" charset="0"/>
              </a:rPr>
              <a:t>一个block中所具有的相同分支的数目</a:t>
            </a:r>
            <a:r>
              <a:rPr lang="zh-CN" altLang="en-US" sz="24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</a:rPr>
              <a:t>，每个分支具有相同的拓扑结构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05AECF-8131-4CB1-A33C-804A6A9631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96703" y="2751422"/>
            <a:ext cx="3819845" cy="185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39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黒橙模板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F46933"/>
      </a:accent2>
      <a:accent3>
        <a:srgbClr val="D93D28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TM03457485[[fn=网状]]</Template>
  <TotalTime>2452</TotalTime>
  <Words>809</Words>
  <Application>Microsoft Office PowerPoint</Application>
  <PresentationFormat>宽屏</PresentationFormat>
  <Paragraphs>116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Adobe 黑体 Std R</vt:lpstr>
      <vt:lpstr>Arial Unicode MS</vt:lpstr>
      <vt:lpstr>PangMenZhengDao</vt:lpstr>
      <vt:lpstr>等线</vt:lpstr>
      <vt:lpstr>黑体</vt:lpstr>
      <vt:lpstr>微软雅黑</vt:lpstr>
      <vt:lpstr>郑庆科黄油体Regular</vt:lpstr>
      <vt:lpstr>Arial</vt:lpstr>
      <vt:lpstr>Bookman Old Style</vt:lpstr>
      <vt:lpstr>Century Gothic</vt:lpstr>
      <vt:lpstr>Miama Nueva</vt:lpstr>
      <vt:lpstr>Segoe UI Light</vt:lpstr>
      <vt:lpstr>Wingdings</vt:lpstr>
      <vt:lpstr>网状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Zhenyu Xu</dc:creator>
  <cp:lastModifiedBy>ahrlhcy@163.com</cp:lastModifiedBy>
  <cp:revision>177</cp:revision>
  <dcterms:created xsi:type="dcterms:W3CDTF">2019-07-22T06:52:46Z</dcterms:created>
  <dcterms:modified xsi:type="dcterms:W3CDTF">2022-08-25T02:58:56Z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t-zhenxu@microsoft.com</vt:lpwstr>
  </property>
  <property fmtid="{D5CDD505-2E9C-101B-9397-08002B2CF9AE}" pid="5" name="MSIP_Label_f42aa342-8706-4288-bd11-ebb85995028c_SetDate">
    <vt:lpwstr>2019-07-22T06:52:50.5222754Z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b38db734-7328-492e-8623-17247d21d793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